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media1.mov" ContentType="audio/unknown"/>
  <Override PartName="/ppt/media/media1.mp3" ContentType="audio/unknown"/>
  <Override PartName="/ppt/media/media2.mp3" ContentType="audio/unknown"/>
  <Override PartName="/ppt/media/media3.mp3" ContentType="audio/unknown"/>
  <Override PartName="/ppt/media/media2.mov" ContentType="audio/unknown"/>
  <Override PartName="/ppt/media/image11.jpeg" ContentType="image/jpeg"/>
  <Override PartName="/ppt/media/media3.mov" ContentType="audio/unknown"/>
  <Override PartName="/ppt/media/image1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lvl1pPr>
    <a:lvl2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lvl2pPr>
    <a:lvl3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lvl3pPr>
    <a:lvl4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lvl4pPr>
    <a:lvl5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lvl5pPr>
    <a:lvl6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lvl6pPr>
    <a:lvl7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lvl7pPr>
    <a:lvl8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lvl8pPr>
    <a:lvl9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000000">
              <a:alpha val="25000"/>
            </a:srgbClr>
          </a:solidFill>
        </a:fill>
      </a:tcStyle>
    </a:band2H>
    <a:firstCol>
      <a:tcTxStyle b="off" i="of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
          <a:latin typeface="Chalkduster"/>
          <a:ea typeface="Chalkduster"/>
          <a:cs typeface="Chalkduster"/>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
          <a:latin typeface="Chalkduster"/>
          <a:ea typeface="Chalkduster"/>
          <a:cs typeface="Chalkduster"/>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
          <a:latin typeface="Chalkduster"/>
          <a:ea typeface="Chalkduster"/>
          <a:cs typeface="Chalkduster"/>
        </a:font>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b="def" i="def"/>
      <a:tcStyle>
        <a:tcBdr/>
        <a:fill>
          <a:solidFill>
            <a:srgbClr val="FFFFFF">
              <a:alpha val="15000"/>
            </a:srgbClr>
          </a:solidFill>
        </a:fill>
      </a:tcStyle>
    </a:band2H>
    <a:firstCol>
      <a:tcTxStyle b="off" i="off">
        <a:font>
          <a:latin typeface="Chalkduster"/>
          <a:ea typeface="Chalkduster"/>
          <a:cs typeface="Chalkduster"/>
        </a:font>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Chalkduster"/>
          <a:ea typeface="Chalkduster"/>
          <a:cs typeface="Chalkduster"/>
        </a:font>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alpha val="15000"/>
            </a:srgbClr>
          </a:solidFill>
        </a:fill>
      </a:tcStyle>
    </a:band2H>
    <a:firstCol>
      <a:tcTxStyle b="off" i="off">
        <a:font>
          <a:latin typeface="Chalkduster"/>
          <a:ea typeface="Chalkduster"/>
          <a:cs typeface="Chalkduster"/>
        </a:font>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
          <a:latin typeface="Chalkduster"/>
          <a:ea typeface="Chalkduster"/>
          <a:cs typeface="Chalkduster"/>
        </a:font>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DEDEDF">
              <a:alpha val="19000"/>
            </a:srgbClr>
          </a:solidFill>
        </a:fill>
      </a:tcStyle>
    </a:band2H>
    <a:firstCol>
      <a:tcTxStyle b="off" i="off">
        <a:font>
          <a:latin typeface="Chalkduster"/>
          <a:ea typeface="Chalkduster"/>
          <a:cs typeface="Chalkduster"/>
        </a:font>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
          <a:latin typeface="Chalkduster"/>
          <a:ea typeface="Chalkduster"/>
          <a:cs typeface="Chalkduster"/>
        </a:font>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
          <a:latin typeface="Chalkduster"/>
          <a:ea typeface="Chalkduster"/>
          <a:cs typeface="Chalkduster"/>
        </a:font>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b="def" i="def"/>
      <a:tcStyle>
        <a:tcBdr/>
        <a:fill>
          <a:solidFill>
            <a:srgbClr val="FFFFFF">
              <a:alpha val="15000"/>
            </a:srgbClr>
          </a:solidFill>
        </a:fill>
      </a:tcStyle>
    </a:band2H>
    <a:firstCol>
      <a:tcTxStyle b="off" i="off">
        <a:font>
          <a:latin typeface="Chalkduster"/>
          <a:ea typeface="Chalkduster"/>
          <a:cs typeface="Chalkduster"/>
        </a:font>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Chalkduster"/>
          <a:ea typeface="Chalkduster"/>
          <a:cs typeface="Chalkduster"/>
        </a:font>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Chalkduster"/>
          <a:ea typeface="Chalkduster"/>
          <a:cs typeface="Chalkduster"/>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 &amp; Untertitel">
    <p:spTree>
      <p:nvGrpSpPr>
        <p:cNvPr id="1" name=""/>
        <p:cNvGrpSpPr/>
        <p:nvPr/>
      </p:nvGrpSpPr>
      <p:grpSpPr>
        <a:xfrm>
          <a:off x="0" y="0"/>
          <a:ext cx="0" cy="0"/>
          <a:chOff x="0" y="0"/>
          <a:chExt cx="0" cy="0"/>
        </a:xfrm>
      </p:grpSpPr>
      <p:sp>
        <p:nvSpPr>
          <p:cNvPr id="11" name="Titeltext"/>
          <p:cNvSpPr txBox="1"/>
          <p:nvPr>
            <p:ph type="title"/>
          </p:nvPr>
        </p:nvSpPr>
        <p:spPr>
          <a:xfrm>
            <a:off x="4833937" y="3679031"/>
            <a:ext cx="14716126" cy="3571876"/>
          </a:xfrm>
          <a:prstGeom prst="rect">
            <a:avLst/>
          </a:prstGeom>
        </p:spPr>
        <p:txBody>
          <a:bodyPr anchor="b"/>
          <a:lstStyle/>
          <a:p>
            <a:pPr/>
            <a:r>
              <a:t>Titeltext</a:t>
            </a:r>
          </a:p>
        </p:txBody>
      </p:sp>
      <p:sp>
        <p:nvSpPr>
          <p:cNvPr id="12" name="Textebene 1…"/>
          <p:cNvSpPr txBox="1"/>
          <p:nvPr>
            <p:ph type="body" sz="quarter" idx="1"/>
          </p:nvPr>
        </p:nvSpPr>
        <p:spPr>
          <a:xfrm>
            <a:off x="4833937" y="7322343"/>
            <a:ext cx="14716126" cy="2339579"/>
          </a:xfrm>
          <a:prstGeom prst="rect">
            <a:avLst/>
          </a:prstGeom>
        </p:spPr>
        <p:txBody>
          <a:bodyPr anchor="t"/>
          <a:lstStyle>
            <a:lvl1pPr marL="0" indent="0" algn="ctr">
              <a:spcBef>
                <a:spcPts val="0"/>
              </a:spcBef>
              <a:buSzTx/>
              <a:buNone/>
              <a:defRPr sz="5000">
                <a:latin typeface="+mn-lt"/>
                <a:ea typeface="+mn-ea"/>
                <a:cs typeface="+mn-cs"/>
                <a:sym typeface="Chalkboard SE Regular"/>
              </a:defRPr>
            </a:lvl1pPr>
            <a:lvl2pPr marL="0" indent="0" algn="ctr">
              <a:spcBef>
                <a:spcPts val="0"/>
              </a:spcBef>
              <a:buSzTx/>
              <a:buNone/>
              <a:defRPr sz="5000">
                <a:latin typeface="+mn-lt"/>
                <a:ea typeface="+mn-ea"/>
                <a:cs typeface="+mn-cs"/>
                <a:sym typeface="Chalkboard SE Regular"/>
              </a:defRPr>
            </a:lvl2pPr>
            <a:lvl3pPr marL="0" indent="0" algn="ctr">
              <a:spcBef>
                <a:spcPts val="0"/>
              </a:spcBef>
              <a:buSzTx/>
              <a:buNone/>
              <a:defRPr sz="5000">
                <a:latin typeface="+mn-lt"/>
                <a:ea typeface="+mn-ea"/>
                <a:cs typeface="+mn-cs"/>
                <a:sym typeface="Chalkboard SE Regular"/>
              </a:defRPr>
            </a:lvl3pPr>
            <a:lvl4pPr marL="0" indent="0" algn="ctr">
              <a:spcBef>
                <a:spcPts val="0"/>
              </a:spcBef>
              <a:buSzTx/>
              <a:buNone/>
              <a:defRPr sz="5000">
                <a:latin typeface="+mn-lt"/>
                <a:ea typeface="+mn-ea"/>
                <a:cs typeface="+mn-cs"/>
                <a:sym typeface="Chalkboard SE Regular"/>
              </a:defRPr>
            </a:lvl4pPr>
            <a:lvl5pPr marL="0" indent="0" algn="ctr">
              <a:spcBef>
                <a:spcPts val="0"/>
              </a:spcBef>
              <a:buSzTx/>
              <a:buNone/>
              <a:defRPr sz="5000">
                <a:latin typeface="+mn-lt"/>
                <a:ea typeface="+mn-ea"/>
                <a:cs typeface="+mn-cs"/>
                <a:sym typeface="Chalkboard SE Regular"/>
              </a:defRPr>
            </a:lvl5pPr>
          </a:lstStyle>
          <a:p>
            <a:pPr/>
            <a:r>
              <a:t>Textebene 1</a:t>
            </a:r>
          </a:p>
          <a:p>
            <a:pPr lvl="1"/>
            <a:r>
              <a:t>Textebene 2</a:t>
            </a:r>
          </a:p>
          <a:p>
            <a:pPr lvl="2"/>
            <a:r>
              <a:t>Textebene 3</a:t>
            </a:r>
          </a:p>
          <a:p>
            <a:pPr lvl="3"/>
            <a:r>
              <a:t>Textebene 4</a:t>
            </a:r>
          </a:p>
          <a:p>
            <a:pPr lvl="4"/>
            <a:r>
              <a:t>Textebene 5</a:t>
            </a:r>
          </a:p>
        </p:txBody>
      </p:sp>
      <p:sp>
        <p:nvSpPr>
          <p:cNvPr id="13"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itat">
    <p:spTree>
      <p:nvGrpSpPr>
        <p:cNvPr id="1" name=""/>
        <p:cNvGrpSpPr/>
        <p:nvPr/>
      </p:nvGrpSpPr>
      <p:grpSpPr>
        <a:xfrm>
          <a:off x="0" y="0"/>
          <a:ext cx="0" cy="0"/>
          <a:chOff x="0" y="0"/>
          <a:chExt cx="0" cy="0"/>
        </a:xfrm>
      </p:grpSpPr>
      <p:sp>
        <p:nvSpPr>
          <p:cNvPr id="93" name="–Christian Bauer"/>
          <p:cNvSpPr txBox="1"/>
          <p:nvPr>
            <p:ph type="body" sz="quarter" idx="13"/>
          </p:nvPr>
        </p:nvSpPr>
        <p:spPr>
          <a:xfrm>
            <a:off x="4833937" y="8947546"/>
            <a:ext cx="14716126" cy="803673"/>
          </a:xfrm>
          <a:prstGeom prst="rect">
            <a:avLst/>
          </a:prstGeom>
        </p:spPr>
        <p:txBody>
          <a:bodyPr anchor="t">
            <a:spAutoFit/>
          </a:bodyPr>
          <a:lstStyle>
            <a:lvl1pPr marL="0" indent="0" algn="ctr">
              <a:spcBef>
                <a:spcPts val="0"/>
              </a:spcBef>
              <a:buSzTx/>
              <a:buNone/>
              <a:defRPr sz="3200"/>
            </a:lvl1pPr>
          </a:lstStyle>
          <a:p>
            <a:pPr/>
            <a:r>
              <a:t>–Christian Bauer</a:t>
            </a:r>
          </a:p>
        </p:txBody>
      </p:sp>
      <p:sp>
        <p:nvSpPr>
          <p:cNvPr id="94" name="„Zitat hier eingeben.“"/>
          <p:cNvSpPr txBox="1"/>
          <p:nvPr>
            <p:ph type="body" sz="quarter" idx="14"/>
          </p:nvPr>
        </p:nvSpPr>
        <p:spPr>
          <a:xfrm>
            <a:off x="4833937" y="6356350"/>
            <a:ext cx="14716126" cy="1003301"/>
          </a:xfrm>
          <a:prstGeom prst="rect">
            <a:avLst/>
          </a:prstGeom>
        </p:spPr>
        <p:txBody>
          <a:bodyPr>
            <a:spAutoFit/>
          </a:bodyPr>
          <a:lstStyle>
            <a:lvl1pPr marL="0" indent="0" algn="ctr">
              <a:spcBef>
                <a:spcPts val="3300"/>
              </a:spcBef>
              <a:buSzTx/>
              <a:buNone/>
              <a:defRPr sz="5200"/>
            </a:lvl1pPr>
          </a:lstStyle>
          <a:p>
            <a:pPr/>
            <a:r>
              <a:t>„Zitat hier eingeben.“</a:t>
            </a:r>
          </a:p>
        </p:txBody>
      </p:sp>
      <p:sp>
        <p:nvSpPr>
          <p:cNvPr id="95"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Bild"/>
          <p:cNvSpPr/>
          <p:nvPr>
            <p:ph type="pic" idx="13"/>
          </p:nvPr>
        </p:nvSpPr>
        <p:spPr>
          <a:xfrm>
            <a:off x="1965504" y="-304778"/>
            <a:ext cx="21038345" cy="14466094"/>
          </a:xfrm>
          <a:prstGeom prst="rect">
            <a:avLst/>
          </a:prstGeom>
          <a:ln w="114300"/>
        </p:spPr>
        <p:txBody>
          <a:bodyPr lIns="91439" tIns="45719" rIns="91439" bIns="45719" anchor="t">
            <a:noAutofit/>
          </a:bodyPr>
          <a:lstStyle/>
          <a:p>
            <a:pPr/>
          </a:p>
        </p:txBody>
      </p:sp>
      <p:sp>
        <p:nvSpPr>
          <p:cNvPr id="103"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10"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Horizontal">
    <p:spTree>
      <p:nvGrpSpPr>
        <p:cNvPr id="1" name=""/>
        <p:cNvGrpSpPr/>
        <p:nvPr/>
      </p:nvGrpSpPr>
      <p:grpSpPr>
        <a:xfrm>
          <a:off x="0" y="0"/>
          <a:ext cx="0" cy="0"/>
          <a:chOff x="0" y="0"/>
          <a:chExt cx="0" cy="0"/>
        </a:xfrm>
      </p:grpSpPr>
      <p:sp>
        <p:nvSpPr>
          <p:cNvPr id="20" name="Bild"/>
          <p:cNvSpPr/>
          <p:nvPr>
            <p:ph type="pic" idx="13"/>
          </p:nvPr>
        </p:nvSpPr>
        <p:spPr>
          <a:xfrm>
            <a:off x="1137046" y="-1607344"/>
            <a:ext cx="20627579" cy="14144624"/>
          </a:xfrm>
          <a:prstGeom prst="rect">
            <a:avLst/>
          </a:prstGeom>
          <a:ln w="9525">
            <a:round/>
          </a:ln>
        </p:spPr>
        <p:txBody>
          <a:bodyPr lIns="91439" tIns="45719" rIns="91439" bIns="45719" anchor="t">
            <a:noAutofit/>
          </a:bodyPr>
          <a:lstStyle/>
          <a:p>
            <a:pPr/>
          </a:p>
        </p:txBody>
      </p:sp>
      <p:sp>
        <p:nvSpPr>
          <p:cNvPr id="21" name="Titeltext"/>
          <p:cNvSpPr txBox="1"/>
          <p:nvPr>
            <p:ph type="title"/>
          </p:nvPr>
        </p:nvSpPr>
        <p:spPr>
          <a:xfrm>
            <a:off x="4708921" y="9554765"/>
            <a:ext cx="14966158" cy="2125267"/>
          </a:xfrm>
          <a:prstGeom prst="rect">
            <a:avLst/>
          </a:prstGeom>
        </p:spPr>
        <p:txBody>
          <a:bodyPr/>
          <a:lstStyle/>
          <a:p>
            <a:pPr/>
            <a:r>
              <a:t>Titeltext</a:t>
            </a:r>
          </a:p>
        </p:txBody>
      </p:sp>
      <p:sp>
        <p:nvSpPr>
          <p:cNvPr id="22" name="Textebene 1…"/>
          <p:cNvSpPr txBox="1"/>
          <p:nvPr>
            <p:ph type="body" sz="quarter" idx="1"/>
          </p:nvPr>
        </p:nvSpPr>
        <p:spPr>
          <a:xfrm>
            <a:off x="4708921" y="11787187"/>
            <a:ext cx="14966158" cy="1321595"/>
          </a:xfrm>
          <a:prstGeom prst="rect">
            <a:avLst/>
          </a:prstGeom>
        </p:spPr>
        <p:txBody>
          <a:bodyPr anchor="t"/>
          <a:lstStyle>
            <a:lvl1pPr marL="0" indent="0" algn="ctr">
              <a:spcBef>
                <a:spcPts val="0"/>
              </a:spcBef>
              <a:buSzTx/>
              <a:buNone/>
              <a:defRPr sz="5000">
                <a:latin typeface="+mn-lt"/>
                <a:ea typeface="+mn-ea"/>
                <a:cs typeface="+mn-cs"/>
                <a:sym typeface="Chalkboard SE Regular"/>
              </a:defRPr>
            </a:lvl1pPr>
            <a:lvl2pPr marL="0" indent="0" algn="ctr">
              <a:spcBef>
                <a:spcPts val="0"/>
              </a:spcBef>
              <a:buSzTx/>
              <a:buNone/>
              <a:defRPr sz="5000">
                <a:latin typeface="+mn-lt"/>
                <a:ea typeface="+mn-ea"/>
                <a:cs typeface="+mn-cs"/>
                <a:sym typeface="Chalkboard SE Regular"/>
              </a:defRPr>
            </a:lvl2pPr>
            <a:lvl3pPr marL="0" indent="0" algn="ctr">
              <a:spcBef>
                <a:spcPts val="0"/>
              </a:spcBef>
              <a:buSzTx/>
              <a:buNone/>
              <a:defRPr sz="5000">
                <a:latin typeface="+mn-lt"/>
                <a:ea typeface="+mn-ea"/>
                <a:cs typeface="+mn-cs"/>
                <a:sym typeface="Chalkboard SE Regular"/>
              </a:defRPr>
            </a:lvl3pPr>
            <a:lvl4pPr marL="0" indent="0" algn="ctr">
              <a:spcBef>
                <a:spcPts val="0"/>
              </a:spcBef>
              <a:buSzTx/>
              <a:buNone/>
              <a:defRPr sz="5000">
                <a:latin typeface="+mn-lt"/>
                <a:ea typeface="+mn-ea"/>
                <a:cs typeface="+mn-cs"/>
                <a:sym typeface="Chalkboard SE Regular"/>
              </a:defRPr>
            </a:lvl4pPr>
            <a:lvl5pPr marL="0" indent="0" algn="ctr">
              <a:spcBef>
                <a:spcPts val="0"/>
              </a:spcBef>
              <a:buSzTx/>
              <a:buNone/>
              <a:defRPr sz="5000">
                <a:latin typeface="+mn-lt"/>
                <a:ea typeface="+mn-ea"/>
                <a:cs typeface="+mn-cs"/>
                <a:sym typeface="Chalkboard SE Regular"/>
              </a:defRPr>
            </a:lvl5pPr>
          </a:lstStyle>
          <a:p>
            <a:pPr/>
            <a:r>
              <a:t>Textebene 1</a:t>
            </a:r>
          </a:p>
          <a:p>
            <a:pPr lvl="1"/>
            <a:r>
              <a:t>Textebene 2</a:t>
            </a:r>
          </a:p>
          <a:p>
            <a:pPr lvl="2"/>
            <a:r>
              <a:t>Textebene 3</a:t>
            </a:r>
          </a:p>
          <a:p>
            <a:pPr lvl="3"/>
            <a:r>
              <a:t>Textebene 4</a:t>
            </a:r>
          </a:p>
          <a:p>
            <a:pPr lvl="4"/>
            <a:r>
              <a:t>Textebene 5</a:t>
            </a:r>
          </a:p>
        </p:txBody>
      </p:sp>
      <p:sp>
        <p:nvSpPr>
          <p:cNvPr id="23"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Mitte">
    <p:spTree>
      <p:nvGrpSpPr>
        <p:cNvPr id="1" name=""/>
        <p:cNvGrpSpPr/>
        <p:nvPr/>
      </p:nvGrpSpPr>
      <p:grpSpPr>
        <a:xfrm>
          <a:off x="0" y="0"/>
          <a:ext cx="0" cy="0"/>
          <a:chOff x="0" y="0"/>
          <a:chExt cx="0" cy="0"/>
        </a:xfrm>
      </p:grpSpPr>
      <p:sp>
        <p:nvSpPr>
          <p:cNvPr id="30" name="Titeltext"/>
          <p:cNvSpPr txBox="1"/>
          <p:nvPr>
            <p:ph type="title"/>
          </p:nvPr>
        </p:nvSpPr>
        <p:spPr>
          <a:xfrm>
            <a:off x="4833937" y="5072062"/>
            <a:ext cx="14716126" cy="3571876"/>
          </a:xfrm>
          <a:prstGeom prst="rect">
            <a:avLst/>
          </a:prstGeom>
        </p:spPr>
        <p:txBody>
          <a:bodyPr/>
          <a:lstStyle/>
          <a:p>
            <a:pPr/>
            <a:r>
              <a:t>Titeltext</a:t>
            </a:r>
          </a:p>
        </p:txBody>
      </p:sp>
      <p:sp>
        <p:nvSpPr>
          <p:cNvPr id="31"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kal">
    <p:spTree>
      <p:nvGrpSpPr>
        <p:cNvPr id="1" name=""/>
        <p:cNvGrpSpPr/>
        <p:nvPr/>
      </p:nvGrpSpPr>
      <p:grpSpPr>
        <a:xfrm>
          <a:off x="0" y="0"/>
          <a:ext cx="0" cy="0"/>
          <a:chOff x="0" y="0"/>
          <a:chExt cx="0" cy="0"/>
        </a:xfrm>
      </p:grpSpPr>
      <p:sp>
        <p:nvSpPr>
          <p:cNvPr id="38" name="Bild"/>
          <p:cNvSpPr/>
          <p:nvPr>
            <p:ph type="pic" idx="13"/>
          </p:nvPr>
        </p:nvSpPr>
        <p:spPr>
          <a:xfrm>
            <a:off x="5923359" y="-35719"/>
            <a:ext cx="17627206" cy="12162235"/>
          </a:xfrm>
          <a:prstGeom prst="rect">
            <a:avLst/>
          </a:prstGeom>
          <a:ln w="9525">
            <a:round/>
          </a:ln>
        </p:spPr>
        <p:txBody>
          <a:bodyPr lIns="91439" tIns="45719" rIns="91439" bIns="45719" anchor="t">
            <a:noAutofit/>
          </a:bodyPr>
          <a:lstStyle/>
          <a:p>
            <a:pPr/>
          </a:p>
        </p:txBody>
      </p:sp>
      <p:sp>
        <p:nvSpPr>
          <p:cNvPr id="39" name="Titeltext"/>
          <p:cNvSpPr txBox="1"/>
          <p:nvPr>
            <p:ph type="title"/>
          </p:nvPr>
        </p:nvSpPr>
        <p:spPr>
          <a:xfrm>
            <a:off x="3905250" y="1625203"/>
            <a:ext cx="8429625" cy="5018485"/>
          </a:xfrm>
          <a:prstGeom prst="rect">
            <a:avLst/>
          </a:prstGeom>
        </p:spPr>
        <p:txBody>
          <a:bodyPr anchor="b"/>
          <a:lstStyle>
            <a:lvl1pPr>
              <a:defRPr sz="8000"/>
            </a:lvl1pPr>
          </a:lstStyle>
          <a:p>
            <a:pPr/>
            <a:r>
              <a:t>Titeltext</a:t>
            </a:r>
          </a:p>
        </p:txBody>
      </p:sp>
      <p:sp>
        <p:nvSpPr>
          <p:cNvPr id="40" name="Textebene 1…"/>
          <p:cNvSpPr txBox="1"/>
          <p:nvPr>
            <p:ph type="body" sz="quarter" idx="1"/>
          </p:nvPr>
        </p:nvSpPr>
        <p:spPr>
          <a:xfrm>
            <a:off x="3905250" y="6697265"/>
            <a:ext cx="8429625" cy="5018485"/>
          </a:xfrm>
          <a:prstGeom prst="rect">
            <a:avLst/>
          </a:prstGeom>
        </p:spPr>
        <p:txBody>
          <a:bodyPr anchor="t"/>
          <a:lstStyle>
            <a:lvl1pPr marL="0" indent="0" algn="ctr">
              <a:spcBef>
                <a:spcPts val="0"/>
              </a:spcBef>
              <a:buSzTx/>
              <a:buNone/>
              <a:defRPr sz="5000">
                <a:latin typeface="+mn-lt"/>
                <a:ea typeface="+mn-ea"/>
                <a:cs typeface="+mn-cs"/>
                <a:sym typeface="Chalkboard SE Regular"/>
              </a:defRPr>
            </a:lvl1pPr>
            <a:lvl2pPr marL="0" indent="0" algn="ctr">
              <a:spcBef>
                <a:spcPts val="0"/>
              </a:spcBef>
              <a:buSzTx/>
              <a:buNone/>
              <a:defRPr sz="5000">
                <a:latin typeface="+mn-lt"/>
                <a:ea typeface="+mn-ea"/>
                <a:cs typeface="+mn-cs"/>
                <a:sym typeface="Chalkboard SE Regular"/>
              </a:defRPr>
            </a:lvl2pPr>
            <a:lvl3pPr marL="0" indent="0" algn="ctr">
              <a:spcBef>
                <a:spcPts val="0"/>
              </a:spcBef>
              <a:buSzTx/>
              <a:buNone/>
              <a:defRPr sz="5000">
                <a:latin typeface="+mn-lt"/>
                <a:ea typeface="+mn-ea"/>
                <a:cs typeface="+mn-cs"/>
                <a:sym typeface="Chalkboard SE Regular"/>
              </a:defRPr>
            </a:lvl3pPr>
            <a:lvl4pPr marL="0" indent="0" algn="ctr">
              <a:spcBef>
                <a:spcPts val="0"/>
              </a:spcBef>
              <a:buSzTx/>
              <a:buNone/>
              <a:defRPr sz="5000">
                <a:latin typeface="+mn-lt"/>
                <a:ea typeface="+mn-ea"/>
                <a:cs typeface="+mn-cs"/>
                <a:sym typeface="Chalkboard SE Regular"/>
              </a:defRPr>
            </a:lvl4pPr>
            <a:lvl5pPr marL="0" indent="0" algn="ctr">
              <a:spcBef>
                <a:spcPts val="0"/>
              </a:spcBef>
              <a:buSzTx/>
              <a:buNone/>
              <a:defRPr sz="5000">
                <a:latin typeface="+mn-lt"/>
                <a:ea typeface="+mn-ea"/>
                <a:cs typeface="+mn-cs"/>
                <a:sym typeface="Chalkboard SE Regular"/>
              </a:defRPr>
            </a:lvl5pPr>
          </a:lstStyle>
          <a:p>
            <a:pPr/>
            <a:r>
              <a:t>Textebene 1</a:t>
            </a:r>
          </a:p>
          <a:p>
            <a:pPr lvl="1"/>
            <a:r>
              <a:t>Textebene 2</a:t>
            </a:r>
          </a:p>
          <a:p>
            <a:pPr lvl="2"/>
            <a:r>
              <a:t>Textebene 3</a:t>
            </a:r>
          </a:p>
          <a:p>
            <a:pPr lvl="3"/>
            <a:r>
              <a:t>Textebene 4</a:t>
            </a:r>
          </a:p>
          <a:p>
            <a:pPr lvl="4"/>
            <a:r>
              <a:t>Textebene 5</a:t>
            </a:r>
          </a:p>
        </p:txBody>
      </p:sp>
      <p:sp>
        <p:nvSpPr>
          <p:cNvPr id="41"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 Oben">
    <p:spTree>
      <p:nvGrpSpPr>
        <p:cNvPr id="1" name=""/>
        <p:cNvGrpSpPr/>
        <p:nvPr/>
      </p:nvGrpSpPr>
      <p:grpSpPr>
        <a:xfrm>
          <a:off x="0" y="0"/>
          <a:ext cx="0" cy="0"/>
          <a:chOff x="0" y="0"/>
          <a:chExt cx="0" cy="0"/>
        </a:xfrm>
      </p:grpSpPr>
      <p:sp>
        <p:nvSpPr>
          <p:cNvPr id="48" name="Titeltext"/>
          <p:cNvSpPr txBox="1"/>
          <p:nvPr>
            <p:ph type="title"/>
          </p:nvPr>
        </p:nvSpPr>
        <p:spPr>
          <a:prstGeom prst="rect">
            <a:avLst/>
          </a:prstGeom>
        </p:spPr>
        <p:txBody>
          <a:bodyPr/>
          <a:lstStyle/>
          <a:p>
            <a:pPr/>
            <a:r>
              <a:t>Titeltext</a:t>
            </a:r>
          </a:p>
        </p:txBody>
      </p:sp>
      <p:sp>
        <p:nvSpPr>
          <p:cNvPr id="49"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mp; Aufzählung">
    <p:spTree>
      <p:nvGrpSpPr>
        <p:cNvPr id="1" name=""/>
        <p:cNvGrpSpPr/>
        <p:nvPr/>
      </p:nvGrpSpPr>
      <p:grpSpPr>
        <a:xfrm>
          <a:off x="0" y="0"/>
          <a:ext cx="0" cy="0"/>
          <a:chOff x="0" y="0"/>
          <a:chExt cx="0" cy="0"/>
        </a:xfrm>
      </p:grpSpPr>
      <p:sp>
        <p:nvSpPr>
          <p:cNvPr id="56" name="Titeltext"/>
          <p:cNvSpPr txBox="1"/>
          <p:nvPr>
            <p:ph type="title"/>
          </p:nvPr>
        </p:nvSpPr>
        <p:spPr>
          <a:prstGeom prst="rect">
            <a:avLst/>
          </a:prstGeom>
        </p:spPr>
        <p:txBody>
          <a:bodyPr/>
          <a:lstStyle/>
          <a:p>
            <a:pPr/>
            <a:r>
              <a:t>Titeltext</a:t>
            </a:r>
          </a:p>
        </p:txBody>
      </p:sp>
      <p:sp>
        <p:nvSpPr>
          <p:cNvPr id="57" name="Textebene 1…"/>
          <p:cNvSpPr txBox="1"/>
          <p:nvPr>
            <p:ph type="body" sz="half" idx="1"/>
          </p:nvPr>
        </p:nvSpPr>
        <p:spPr>
          <a:xfrm>
            <a:off x="4833937" y="3893343"/>
            <a:ext cx="14716126" cy="8072439"/>
          </a:xfrm>
          <a:prstGeom prst="rect">
            <a:avLst/>
          </a:prstGeom>
        </p:spPr>
        <p:txBody>
          <a:bodyPr/>
          <a:lstStyle>
            <a:lvl1pPr marL="793750" indent="-793750">
              <a:spcBef>
                <a:spcPts val="5000"/>
              </a:spcBef>
              <a:buBlip>
                <a:blip r:embed="rId2"/>
              </a:buBlip>
              <a:defRPr sz="5000">
                <a:latin typeface="+mn-lt"/>
                <a:ea typeface="+mn-ea"/>
                <a:cs typeface="+mn-cs"/>
                <a:sym typeface="Chalkboard SE Regular"/>
              </a:defRPr>
            </a:lvl1pPr>
            <a:lvl2pPr marL="1365250" indent="-793750">
              <a:spcBef>
                <a:spcPts val="5000"/>
              </a:spcBef>
              <a:buBlip>
                <a:blip r:embed="rId2"/>
              </a:buBlip>
              <a:defRPr sz="5000">
                <a:latin typeface="+mn-lt"/>
                <a:ea typeface="+mn-ea"/>
                <a:cs typeface="+mn-cs"/>
                <a:sym typeface="Chalkboard SE Regular"/>
              </a:defRPr>
            </a:lvl2pPr>
            <a:lvl3pPr marL="1936750" indent="-793750">
              <a:spcBef>
                <a:spcPts val="5000"/>
              </a:spcBef>
              <a:buBlip>
                <a:blip r:embed="rId2"/>
              </a:buBlip>
              <a:defRPr sz="5000">
                <a:latin typeface="+mn-lt"/>
                <a:ea typeface="+mn-ea"/>
                <a:cs typeface="+mn-cs"/>
                <a:sym typeface="Chalkboard SE Regular"/>
              </a:defRPr>
            </a:lvl3pPr>
            <a:lvl4pPr marL="2508250" indent="-793750">
              <a:spcBef>
                <a:spcPts val="5000"/>
              </a:spcBef>
              <a:buBlip>
                <a:blip r:embed="rId2"/>
              </a:buBlip>
              <a:defRPr sz="5000">
                <a:latin typeface="+mn-lt"/>
                <a:ea typeface="+mn-ea"/>
                <a:cs typeface="+mn-cs"/>
                <a:sym typeface="Chalkboard SE Regular"/>
              </a:defRPr>
            </a:lvl4pPr>
            <a:lvl5pPr marL="3079750" indent="-793750">
              <a:spcBef>
                <a:spcPts val="5000"/>
              </a:spcBef>
              <a:buBlip>
                <a:blip r:embed="rId2"/>
              </a:buBlip>
              <a:defRPr sz="5000">
                <a:latin typeface="+mn-lt"/>
                <a:ea typeface="+mn-ea"/>
                <a:cs typeface="+mn-cs"/>
                <a:sym typeface="Chalkboard SE Regular"/>
              </a:defRPr>
            </a:lvl5pPr>
          </a:lstStyle>
          <a:p>
            <a:pPr/>
            <a:r>
              <a:t>Textebene 1</a:t>
            </a:r>
          </a:p>
          <a:p>
            <a:pPr lvl="1"/>
            <a:r>
              <a:t>Textebene 2</a:t>
            </a:r>
          </a:p>
          <a:p>
            <a:pPr lvl="2"/>
            <a:r>
              <a:t>Textebene 3</a:t>
            </a:r>
          </a:p>
          <a:p>
            <a:pPr lvl="3"/>
            <a:r>
              <a:t>Textebene 4</a:t>
            </a:r>
          </a:p>
          <a:p>
            <a:pPr lvl="4"/>
            <a:r>
              <a:t>Textebene 5</a:t>
            </a:r>
          </a:p>
        </p:txBody>
      </p:sp>
      <p:sp>
        <p:nvSpPr>
          <p:cNvPr id="58"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Aufzählung &amp; Foto">
    <p:spTree>
      <p:nvGrpSpPr>
        <p:cNvPr id="1" name=""/>
        <p:cNvGrpSpPr/>
        <p:nvPr/>
      </p:nvGrpSpPr>
      <p:grpSpPr>
        <a:xfrm>
          <a:off x="0" y="0"/>
          <a:ext cx="0" cy="0"/>
          <a:chOff x="0" y="0"/>
          <a:chExt cx="0" cy="0"/>
        </a:xfrm>
      </p:grpSpPr>
      <p:sp>
        <p:nvSpPr>
          <p:cNvPr id="65" name="Bild"/>
          <p:cNvSpPr/>
          <p:nvPr>
            <p:ph type="pic" idx="13"/>
          </p:nvPr>
        </p:nvSpPr>
        <p:spPr>
          <a:xfrm>
            <a:off x="8030765" y="2839120"/>
            <a:ext cx="14483954" cy="10001251"/>
          </a:xfrm>
          <a:prstGeom prst="rect">
            <a:avLst/>
          </a:prstGeom>
          <a:ln w="9525">
            <a:round/>
          </a:ln>
        </p:spPr>
        <p:txBody>
          <a:bodyPr lIns="91439" tIns="45719" rIns="91439" bIns="45719" anchor="t">
            <a:noAutofit/>
          </a:bodyPr>
          <a:lstStyle/>
          <a:p>
            <a:pPr/>
          </a:p>
        </p:txBody>
      </p:sp>
      <p:sp>
        <p:nvSpPr>
          <p:cNvPr id="66" name="Titeltext"/>
          <p:cNvSpPr txBox="1"/>
          <p:nvPr>
            <p:ph type="title"/>
          </p:nvPr>
        </p:nvSpPr>
        <p:spPr>
          <a:prstGeom prst="rect">
            <a:avLst/>
          </a:prstGeom>
        </p:spPr>
        <p:txBody>
          <a:bodyPr/>
          <a:lstStyle/>
          <a:p>
            <a:pPr/>
            <a:r>
              <a:t>Titeltext</a:t>
            </a:r>
          </a:p>
        </p:txBody>
      </p:sp>
      <p:sp>
        <p:nvSpPr>
          <p:cNvPr id="67" name="Textebene 1…"/>
          <p:cNvSpPr txBox="1"/>
          <p:nvPr>
            <p:ph type="body" sz="quarter"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Textebene 1</a:t>
            </a:r>
          </a:p>
          <a:p>
            <a:pPr lvl="1"/>
            <a:r>
              <a:t>Textebene 2</a:t>
            </a:r>
          </a:p>
          <a:p>
            <a:pPr lvl="2"/>
            <a:r>
              <a:t>Textebene 3</a:t>
            </a:r>
          </a:p>
          <a:p>
            <a:pPr lvl="3"/>
            <a:r>
              <a:t>Textebene 4</a:t>
            </a:r>
          </a:p>
          <a:p>
            <a:pPr lvl="4"/>
            <a:r>
              <a:t>Textebene 5</a:t>
            </a:r>
          </a:p>
        </p:txBody>
      </p:sp>
      <p:sp>
        <p:nvSpPr>
          <p:cNvPr id="6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e">
    <p:spTree>
      <p:nvGrpSpPr>
        <p:cNvPr id="1" name=""/>
        <p:cNvGrpSpPr/>
        <p:nvPr/>
      </p:nvGrpSpPr>
      <p:grpSpPr>
        <a:xfrm>
          <a:off x="0" y="0"/>
          <a:ext cx="0" cy="0"/>
          <a:chOff x="0" y="0"/>
          <a:chExt cx="0" cy="0"/>
        </a:xfrm>
      </p:grpSpPr>
      <p:sp>
        <p:nvSpPr>
          <p:cNvPr id="75" name="Textebene 1…"/>
          <p:cNvSpPr txBox="1"/>
          <p:nvPr>
            <p:ph type="body" idx="1"/>
          </p:nvPr>
        </p:nvSpPr>
        <p:spPr>
          <a:xfrm>
            <a:off x="4833937" y="1500187"/>
            <a:ext cx="14716126" cy="10715626"/>
          </a:xfrm>
          <a:prstGeom prst="rect">
            <a:avLst/>
          </a:prstGeom>
        </p:spPr>
        <p:txBody>
          <a:bodyPr/>
          <a:lstStyle>
            <a:lvl1pPr marL="793750" indent="-793750">
              <a:spcBef>
                <a:spcPts val="5000"/>
              </a:spcBef>
              <a:buBlip>
                <a:blip r:embed="rId2"/>
              </a:buBlip>
              <a:defRPr sz="5000">
                <a:latin typeface="+mn-lt"/>
                <a:ea typeface="+mn-ea"/>
                <a:cs typeface="+mn-cs"/>
                <a:sym typeface="Chalkboard SE Regular"/>
              </a:defRPr>
            </a:lvl1pPr>
            <a:lvl2pPr marL="1365250" indent="-793750">
              <a:spcBef>
                <a:spcPts val="5000"/>
              </a:spcBef>
              <a:buBlip>
                <a:blip r:embed="rId2"/>
              </a:buBlip>
              <a:defRPr sz="5000">
                <a:latin typeface="+mn-lt"/>
                <a:ea typeface="+mn-ea"/>
                <a:cs typeface="+mn-cs"/>
                <a:sym typeface="Chalkboard SE Regular"/>
              </a:defRPr>
            </a:lvl2pPr>
            <a:lvl3pPr marL="1936750" indent="-793750">
              <a:spcBef>
                <a:spcPts val="5000"/>
              </a:spcBef>
              <a:buBlip>
                <a:blip r:embed="rId2"/>
              </a:buBlip>
              <a:defRPr sz="5000">
                <a:latin typeface="+mn-lt"/>
                <a:ea typeface="+mn-ea"/>
                <a:cs typeface="+mn-cs"/>
                <a:sym typeface="Chalkboard SE Regular"/>
              </a:defRPr>
            </a:lvl3pPr>
            <a:lvl4pPr marL="2508250" indent="-793750">
              <a:spcBef>
                <a:spcPts val="5000"/>
              </a:spcBef>
              <a:buBlip>
                <a:blip r:embed="rId2"/>
              </a:buBlip>
              <a:defRPr sz="5000">
                <a:latin typeface="+mn-lt"/>
                <a:ea typeface="+mn-ea"/>
                <a:cs typeface="+mn-cs"/>
                <a:sym typeface="Chalkboard SE Regular"/>
              </a:defRPr>
            </a:lvl4pPr>
            <a:lvl5pPr marL="3079750" indent="-793750">
              <a:spcBef>
                <a:spcPts val="5000"/>
              </a:spcBef>
              <a:buBlip>
                <a:blip r:embed="rId2"/>
              </a:buBlip>
              <a:defRPr sz="5000">
                <a:latin typeface="+mn-lt"/>
                <a:ea typeface="+mn-ea"/>
                <a:cs typeface="+mn-cs"/>
                <a:sym typeface="Chalkboard SE Regular"/>
              </a:defRPr>
            </a:lvl5pPr>
          </a:lstStyle>
          <a:p>
            <a:pPr/>
            <a:r>
              <a:t>Textebene 1</a:t>
            </a:r>
          </a:p>
          <a:p>
            <a:pPr lvl="1"/>
            <a:r>
              <a:t>Textebene 2</a:t>
            </a:r>
          </a:p>
          <a:p>
            <a:pPr lvl="2"/>
            <a:r>
              <a:t>Textebene 3</a:t>
            </a:r>
          </a:p>
          <a:p>
            <a:pPr lvl="3"/>
            <a:r>
              <a:t>Textebene 4</a:t>
            </a:r>
          </a:p>
          <a:p>
            <a:pPr lvl="4"/>
            <a:r>
              <a:t>Textebene 5</a:t>
            </a:r>
          </a:p>
        </p:txBody>
      </p:sp>
      <p:sp>
        <p:nvSpPr>
          <p:cNvPr id="76"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Stück">
    <p:spTree>
      <p:nvGrpSpPr>
        <p:cNvPr id="1" name=""/>
        <p:cNvGrpSpPr/>
        <p:nvPr/>
      </p:nvGrpSpPr>
      <p:grpSpPr>
        <a:xfrm>
          <a:off x="0" y="0"/>
          <a:ext cx="0" cy="0"/>
          <a:chOff x="0" y="0"/>
          <a:chExt cx="0" cy="0"/>
        </a:xfrm>
      </p:grpSpPr>
      <p:sp>
        <p:nvSpPr>
          <p:cNvPr id="83" name="Bild"/>
          <p:cNvSpPr/>
          <p:nvPr>
            <p:ph type="pic" sz="half" idx="13"/>
          </p:nvPr>
        </p:nvSpPr>
        <p:spPr>
          <a:xfrm>
            <a:off x="9662892" y="4765808"/>
            <a:ext cx="13555266" cy="9002474"/>
          </a:xfrm>
          <a:prstGeom prst="rect">
            <a:avLst/>
          </a:prstGeom>
          <a:ln w="9525">
            <a:round/>
          </a:ln>
        </p:spPr>
        <p:txBody>
          <a:bodyPr lIns="91439" tIns="45719" rIns="91439" bIns="45719" anchor="t">
            <a:noAutofit/>
          </a:bodyPr>
          <a:lstStyle/>
          <a:p>
            <a:pPr/>
          </a:p>
        </p:txBody>
      </p:sp>
      <p:sp>
        <p:nvSpPr>
          <p:cNvPr id="84" name="Bild"/>
          <p:cNvSpPr/>
          <p:nvPr>
            <p:ph type="pic" sz="quarter" idx="14"/>
          </p:nvPr>
        </p:nvSpPr>
        <p:spPr>
          <a:xfrm rot="21600000">
            <a:off x="13287995" y="-1870849"/>
            <a:ext cx="7000876" cy="8905114"/>
          </a:xfrm>
          <a:prstGeom prst="rect">
            <a:avLst/>
          </a:prstGeom>
          <a:ln w="9525">
            <a:round/>
          </a:ln>
        </p:spPr>
        <p:txBody>
          <a:bodyPr lIns="91439" tIns="45719" rIns="91439" bIns="45719" anchor="t">
            <a:noAutofit/>
          </a:bodyPr>
          <a:lstStyle/>
          <a:p>
            <a:pPr/>
          </a:p>
        </p:txBody>
      </p:sp>
      <p:sp>
        <p:nvSpPr>
          <p:cNvPr id="85" name="Bild"/>
          <p:cNvSpPr/>
          <p:nvPr>
            <p:ph type="pic" idx="15"/>
          </p:nvPr>
        </p:nvSpPr>
        <p:spPr>
          <a:xfrm rot="21600000">
            <a:off x="-1470422" y="1071562"/>
            <a:ext cx="17270016" cy="11947923"/>
          </a:xfrm>
          <a:prstGeom prst="rect">
            <a:avLst/>
          </a:prstGeom>
          <a:ln w="9525">
            <a:round/>
          </a:ln>
        </p:spPr>
        <p:txBody>
          <a:bodyPr lIns="91439" tIns="45719" rIns="91439" bIns="45719" anchor="t">
            <a:noAutofit/>
          </a:bodyPr>
          <a:lstStyle/>
          <a:p>
            <a:pPr/>
          </a:p>
        </p:txBody>
      </p:sp>
      <p:sp>
        <p:nvSpPr>
          <p:cNvPr id="86" name="Foliennummer"/>
          <p:cNvSpPr txBox="1"/>
          <p:nvPr>
            <p:ph type="sldNum" sz="quarter" idx="2"/>
          </p:nvPr>
        </p:nvSpPr>
        <p:spPr>
          <a:xfrm>
            <a:off x="11916526" y="12964391"/>
            <a:ext cx="549627" cy="608734"/>
          </a:xfrm>
          <a:prstGeom prst="rect">
            <a:avLst/>
          </a:prstGeom>
        </p:spPr>
        <p:txBody>
          <a:bodyPr/>
          <a:lstStyle>
            <a:lvl1pPr algn="ct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eltext"/>
          <p:cNvSpPr txBox="1"/>
          <p:nvPr>
            <p:ph type="title"/>
          </p:nvPr>
        </p:nvSpPr>
        <p:spPr>
          <a:xfrm>
            <a:off x="4833937" y="285750"/>
            <a:ext cx="14716126" cy="357187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Titeltext</a:t>
            </a:r>
          </a:p>
        </p:txBody>
      </p:sp>
      <p:sp>
        <p:nvSpPr>
          <p:cNvPr id="3" name="Textebene 1…"/>
          <p:cNvSpPr txBox="1"/>
          <p:nvPr>
            <p:ph type="body" idx="1"/>
          </p:nvPr>
        </p:nvSpPr>
        <p:spPr>
          <a:xfrm>
            <a:off x="4833937" y="4143375"/>
            <a:ext cx="7411642" cy="857250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11873225" y="12964391"/>
            <a:ext cx="549627" cy="608734"/>
          </a:xfrm>
          <a:prstGeom prst="rect">
            <a:avLst/>
          </a:prstGeom>
          <a:ln w="12700">
            <a:miter lim="400000"/>
          </a:ln>
        </p:spPr>
        <p:txBody>
          <a:bodyPr wrap="none" lIns="71437" tIns="71437" rIns="71437" bIns="71437" anchor="b">
            <a:spAutoFit/>
          </a:bodyPr>
          <a:lstStyle>
            <a:lvl1pPr algn="r">
              <a:defRPr sz="2400">
                <a:latin typeface="Chalkduster"/>
                <a:ea typeface="Chalkduster"/>
                <a:cs typeface="Chalkduster"/>
                <a:sym typeface="Chalkduster"/>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642937"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Chalkboard SE Regular"/>
        </a:defRPr>
      </a:lvl1pPr>
      <a:lvl2pPr marL="0" marR="0" indent="0" algn="ctr" defTabSz="642937"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Chalkboard SE Regular"/>
        </a:defRPr>
      </a:lvl2pPr>
      <a:lvl3pPr marL="0" marR="0" indent="0" algn="ctr" defTabSz="642937"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Chalkboard SE Regular"/>
        </a:defRPr>
      </a:lvl3pPr>
      <a:lvl4pPr marL="0" marR="0" indent="0" algn="ctr" defTabSz="642937"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Chalkboard SE Regular"/>
        </a:defRPr>
      </a:lvl4pPr>
      <a:lvl5pPr marL="0" marR="0" indent="0" algn="ctr" defTabSz="642937"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Chalkboard SE Regular"/>
        </a:defRPr>
      </a:lvl5pPr>
      <a:lvl6pPr marL="0" marR="0" indent="0" algn="ctr" defTabSz="642937"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Chalkboard SE Regular"/>
        </a:defRPr>
      </a:lvl6pPr>
      <a:lvl7pPr marL="0" marR="0" indent="0" algn="ctr" defTabSz="642937"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Chalkboard SE Regular"/>
        </a:defRPr>
      </a:lvl7pPr>
      <a:lvl8pPr marL="0" marR="0" indent="0" algn="ctr" defTabSz="642937"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Chalkboard SE Regular"/>
        </a:defRPr>
      </a:lvl8pPr>
      <a:lvl9pPr marL="0" marR="0" indent="0" algn="ctr" defTabSz="642937" rtl="0" latinLnBrk="0">
        <a:lnSpc>
          <a:spcPct val="100000"/>
        </a:lnSpc>
        <a:spcBef>
          <a:spcPts val="0"/>
        </a:spcBef>
        <a:spcAft>
          <a:spcPts val="0"/>
        </a:spcAft>
        <a:buClrTx/>
        <a:buSzTx/>
        <a:buFontTx/>
        <a:buNone/>
        <a:tabLst/>
        <a:defRPr b="0" baseline="0" cap="none" i="0" spc="0" strike="noStrike" sz="11800" u="none">
          <a:solidFill>
            <a:srgbClr val="FFFFFF"/>
          </a:solidFill>
          <a:uFillTx/>
          <a:latin typeface="+mn-lt"/>
          <a:ea typeface="+mn-ea"/>
          <a:cs typeface="+mn-cs"/>
          <a:sym typeface="Chalkboard SE Regular"/>
        </a:defRPr>
      </a:lvl9pPr>
    </p:titleStyle>
    <p:bodyStyle>
      <a:lvl1pPr marL="663575" marR="0" indent="-663575" algn="l" defTabSz="642937" rtl="0" latinLnBrk="0">
        <a:lnSpc>
          <a:spcPct val="100000"/>
        </a:lnSpc>
        <a:spcBef>
          <a:spcPts val="4500"/>
        </a:spcBef>
        <a:spcAft>
          <a:spcPts val="0"/>
        </a:spcAft>
        <a:buClrTx/>
        <a:buSzPct val="43000"/>
        <a:buFontTx/>
        <a:buBlip>
          <a:blip r:embed="rId3"/>
        </a:buBlip>
        <a:tabLst/>
        <a:defRPr b="0" baseline="0" cap="none" i="0" spc="0" strike="noStrike" sz="4400" u="none">
          <a:solidFill>
            <a:srgbClr val="FFFFFF"/>
          </a:solidFill>
          <a:uFillTx/>
          <a:latin typeface="Chalkduster"/>
          <a:ea typeface="Chalkduster"/>
          <a:cs typeface="Chalkduster"/>
          <a:sym typeface="Chalkduster"/>
        </a:defRPr>
      </a:lvl1pPr>
      <a:lvl2pPr marL="1146175" marR="0" indent="-663575" algn="l" defTabSz="642937" rtl="0" latinLnBrk="0">
        <a:lnSpc>
          <a:spcPct val="100000"/>
        </a:lnSpc>
        <a:spcBef>
          <a:spcPts val="4500"/>
        </a:spcBef>
        <a:spcAft>
          <a:spcPts val="0"/>
        </a:spcAft>
        <a:buClrTx/>
        <a:buSzPct val="43000"/>
        <a:buFontTx/>
        <a:buBlip>
          <a:blip r:embed="rId3"/>
        </a:buBlip>
        <a:tabLst/>
        <a:defRPr b="0" baseline="0" cap="none" i="0" spc="0" strike="noStrike" sz="4400" u="none">
          <a:solidFill>
            <a:srgbClr val="FFFFFF"/>
          </a:solidFill>
          <a:uFillTx/>
          <a:latin typeface="Chalkduster"/>
          <a:ea typeface="Chalkduster"/>
          <a:cs typeface="Chalkduster"/>
          <a:sym typeface="Chalkduster"/>
        </a:defRPr>
      </a:lvl2pPr>
      <a:lvl3pPr marL="1628775" marR="0" indent="-663575" algn="l" defTabSz="642937" rtl="0" latinLnBrk="0">
        <a:lnSpc>
          <a:spcPct val="100000"/>
        </a:lnSpc>
        <a:spcBef>
          <a:spcPts val="4500"/>
        </a:spcBef>
        <a:spcAft>
          <a:spcPts val="0"/>
        </a:spcAft>
        <a:buClrTx/>
        <a:buSzPct val="43000"/>
        <a:buFontTx/>
        <a:buBlip>
          <a:blip r:embed="rId3"/>
        </a:buBlip>
        <a:tabLst/>
        <a:defRPr b="0" baseline="0" cap="none" i="0" spc="0" strike="noStrike" sz="4400" u="none">
          <a:solidFill>
            <a:srgbClr val="FFFFFF"/>
          </a:solidFill>
          <a:uFillTx/>
          <a:latin typeface="Chalkduster"/>
          <a:ea typeface="Chalkduster"/>
          <a:cs typeface="Chalkduster"/>
          <a:sym typeface="Chalkduster"/>
        </a:defRPr>
      </a:lvl3pPr>
      <a:lvl4pPr marL="2111375" marR="0" indent="-663575" algn="l" defTabSz="642937" rtl="0" latinLnBrk="0">
        <a:lnSpc>
          <a:spcPct val="100000"/>
        </a:lnSpc>
        <a:spcBef>
          <a:spcPts val="4500"/>
        </a:spcBef>
        <a:spcAft>
          <a:spcPts val="0"/>
        </a:spcAft>
        <a:buClrTx/>
        <a:buSzPct val="43000"/>
        <a:buFontTx/>
        <a:buBlip>
          <a:blip r:embed="rId3"/>
        </a:buBlip>
        <a:tabLst/>
        <a:defRPr b="0" baseline="0" cap="none" i="0" spc="0" strike="noStrike" sz="4400" u="none">
          <a:solidFill>
            <a:srgbClr val="FFFFFF"/>
          </a:solidFill>
          <a:uFillTx/>
          <a:latin typeface="Chalkduster"/>
          <a:ea typeface="Chalkduster"/>
          <a:cs typeface="Chalkduster"/>
          <a:sym typeface="Chalkduster"/>
        </a:defRPr>
      </a:lvl4pPr>
      <a:lvl5pPr marL="2593975" marR="0" indent="-663575" algn="l" defTabSz="642937" rtl="0" latinLnBrk="0">
        <a:lnSpc>
          <a:spcPct val="100000"/>
        </a:lnSpc>
        <a:spcBef>
          <a:spcPts val="4500"/>
        </a:spcBef>
        <a:spcAft>
          <a:spcPts val="0"/>
        </a:spcAft>
        <a:buClrTx/>
        <a:buSzPct val="43000"/>
        <a:buFontTx/>
        <a:buBlip>
          <a:blip r:embed="rId3"/>
        </a:buBlip>
        <a:tabLst/>
        <a:defRPr b="0" baseline="0" cap="none" i="0" spc="0" strike="noStrike" sz="4400" u="none">
          <a:solidFill>
            <a:srgbClr val="FFFFFF"/>
          </a:solidFill>
          <a:uFillTx/>
          <a:latin typeface="Chalkduster"/>
          <a:ea typeface="Chalkduster"/>
          <a:cs typeface="Chalkduster"/>
          <a:sym typeface="Chalkduster"/>
        </a:defRPr>
      </a:lvl5pPr>
      <a:lvl6pPr marL="3076575" marR="0" indent="-663575" algn="l" defTabSz="642937" rtl="0" latinLnBrk="0">
        <a:lnSpc>
          <a:spcPct val="100000"/>
        </a:lnSpc>
        <a:spcBef>
          <a:spcPts val="4500"/>
        </a:spcBef>
        <a:spcAft>
          <a:spcPts val="0"/>
        </a:spcAft>
        <a:buClrTx/>
        <a:buSzPct val="43000"/>
        <a:buFontTx/>
        <a:buBlip>
          <a:blip r:embed="rId3"/>
        </a:buBlip>
        <a:tabLst/>
        <a:defRPr b="0" baseline="0" cap="none" i="0" spc="0" strike="noStrike" sz="4400" u="none">
          <a:solidFill>
            <a:srgbClr val="FFFFFF"/>
          </a:solidFill>
          <a:uFillTx/>
          <a:latin typeface="Chalkduster"/>
          <a:ea typeface="Chalkduster"/>
          <a:cs typeface="Chalkduster"/>
          <a:sym typeface="Chalkduster"/>
        </a:defRPr>
      </a:lvl6pPr>
      <a:lvl7pPr marL="3559175" marR="0" indent="-663575" algn="l" defTabSz="642937" rtl="0" latinLnBrk="0">
        <a:lnSpc>
          <a:spcPct val="100000"/>
        </a:lnSpc>
        <a:spcBef>
          <a:spcPts val="4500"/>
        </a:spcBef>
        <a:spcAft>
          <a:spcPts val="0"/>
        </a:spcAft>
        <a:buClrTx/>
        <a:buSzPct val="43000"/>
        <a:buFontTx/>
        <a:buBlip>
          <a:blip r:embed="rId3"/>
        </a:buBlip>
        <a:tabLst/>
        <a:defRPr b="0" baseline="0" cap="none" i="0" spc="0" strike="noStrike" sz="4400" u="none">
          <a:solidFill>
            <a:srgbClr val="FFFFFF"/>
          </a:solidFill>
          <a:uFillTx/>
          <a:latin typeface="Chalkduster"/>
          <a:ea typeface="Chalkduster"/>
          <a:cs typeface="Chalkduster"/>
          <a:sym typeface="Chalkduster"/>
        </a:defRPr>
      </a:lvl7pPr>
      <a:lvl8pPr marL="4041775" marR="0" indent="-663575" algn="l" defTabSz="642937" rtl="0" latinLnBrk="0">
        <a:lnSpc>
          <a:spcPct val="100000"/>
        </a:lnSpc>
        <a:spcBef>
          <a:spcPts val="4500"/>
        </a:spcBef>
        <a:spcAft>
          <a:spcPts val="0"/>
        </a:spcAft>
        <a:buClrTx/>
        <a:buSzPct val="43000"/>
        <a:buFontTx/>
        <a:buBlip>
          <a:blip r:embed="rId3"/>
        </a:buBlip>
        <a:tabLst/>
        <a:defRPr b="0" baseline="0" cap="none" i="0" spc="0" strike="noStrike" sz="4400" u="none">
          <a:solidFill>
            <a:srgbClr val="FFFFFF"/>
          </a:solidFill>
          <a:uFillTx/>
          <a:latin typeface="Chalkduster"/>
          <a:ea typeface="Chalkduster"/>
          <a:cs typeface="Chalkduster"/>
          <a:sym typeface="Chalkduster"/>
        </a:defRPr>
      </a:lvl8pPr>
      <a:lvl9pPr marL="4524375" marR="0" indent="-663575" algn="l" defTabSz="642937" rtl="0" latinLnBrk="0">
        <a:lnSpc>
          <a:spcPct val="100000"/>
        </a:lnSpc>
        <a:spcBef>
          <a:spcPts val="4500"/>
        </a:spcBef>
        <a:spcAft>
          <a:spcPts val="0"/>
        </a:spcAft>
        <a:buClrTx/>
        <a:buSzPct val="43000"/>
        <a:buFontTx/>
        <a:buBlip>
          <a:blip r:embed="rId3"/>
        </a:buBlip>
        <a:tabLst/>
        <a:defRPr b="0" baseline="0" cap="none" i="0" spc="0" strike="noStrike" sz="4400" u="none">
          <a:solidFill>
            <a:srgbClr val="FFFFFF"/>
          </a:solidFill>
          <a:uFillTx/>
          <a:latin typeface="Chalkduster"/>
          <a:ea typeface="Chalkduster"/>
          <a:cs typeface="Chalkduster"/>
          <a:sym typeface="Chalkduster"/>
        </a:defRPr>
      </a:lvl9pPr>
    </p:bodyStyle>
    <p:otherStyle>
      <a:lvl1pPr marL="0" marR="0" indent="0" algn="r" defTabSz="642937"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halkduster"/>
        </a:defRPr>
      </a:lvl1pPr>
      <a:lvl2pPr marL="0" marR="0" indent="0" algn="r" defTabSz="642937"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halkduster"/>
        </a:defRPr>
      </a:lvl2pPr>
      <a:lvl3pPr marL="0" marR="0" indent="0" algn="r" defTabSz="642937"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halkduster"/>
        </a:defRPr>
      </a:lvl3pPr>
      <a:lvl4pPr marL="0" marR="0" indent="0" algn="r" defTabSz="642937"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halkduster"/>
        </a:defRPr>
      </a:lvl4pPr>
      <a:lvl5pPr marL="0" marR="0" indent="0" algn="r" defTabSz="642937"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halkduster"/>
        </a:defRPr>
      </a:lvl5pPr>
      <a:lvl6pPr marL="0" marR="0" indent="0" algn="r" defTabSz="642937"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halkduster"/>
        </a:defRPr>
      </a:lvl6pPr>
      <a:lvl7pPr marL="0" marR="0" indent="0" algn="r" defTabSz="642937"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halkduster"/>
        </a:defRPr>
      </a:lvl7pPr>
      <a:lvl8pPr marL="0" marR="0" indent="0" algn="r" defTabSz="642937"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halkduster"/>
        </a:defRPr>
      </a:lvl8pPr>
      <a:lvl9pPr marL="0" marR="0" indent="0" algn="r" defTabSz="642937"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halkduste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audio" Target="../media/media2.mov"/><Relationship Id="rId3" Type="http://schemas.microsoft.com/office/2007/relationships/media" Target="../media/media2.mov"/><Relationship Id="rId4"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audio" Target="../media/media3.mov"/><Relationship Id="rId4" Type="http://schemas.microsoft.com/office/2007/relationships/media" Target="../media/media3.mov"/><Relationship Id="rId5"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8.png"/><Relationship Id="rId5"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1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hyperlink" Target="http://www.musik-athome.at" TargetMode="External"/><Relationship Id="rId6" Type="http://schemas.openxmlformats.org/officeDocument/2006/relationships/hyperlink" Target="https://www.amazon.de/Spielbuch-Musik-Janos-Klotz/dp/3961118477/ref=sr_1_1?ie=UTF8&amp;qid=1546422056&amp;sr=8-1&amp;keywords=Spielbuch+der+Musik" TargetMode="External"/><Relationship Id="rId7" Type="http://schemas.openxmlformats.org/officeDocument/2006/relationships/hyperlink" Target="https://www.bod.de/buchshop/musik-fuer-alle-janos-klotz-9783746079370" TargetMode="Externa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www.musik-athome.at" TargetMode="External"/><Relationship Id="rId3" Type="http://schemas.openxmlformats.org/officeDocument/2006/relationships/hyperlink" Target="https://www.bod.de/buchshop/musik-fuer-alle-janos-klotz-9783746079370" TargetMode="External"/><Relationship Id="rId4" Type="http://schemas.openxmlformats.org/officeDocument/2006/relationships/hyperlink" Target="https://books.apple.com/us/book/musik-f-c3-bcr-alle/id1446294102" TargetMode="External"/><Relationship Id="rId5" Type="http://schemas.openxmlformats.org/officeDocument/2006/relationships/hyperlink" Target="https://elopage.com/s/musikinsider/musik-fuer-alle-1/payment" TargetMode="External"/><Relationship Id="rId6" Type="http://schemas.openxmlformats.org/officeDocument/2006/relationships/image" Target="../media/image12.png"/><Relationship Id="rId7" Type="http://schemas.openxmlformats.org/officeDocument/2006/relationships/image" Target="../media/image1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hyperlink" Target="https://www.musik-athome.at/kontakt/" TargetMode="External"/><Relationship Id="rId4" Type="http://schemas.openxmlformats.org/officeDocument/2006/relationships/image" Target="../media/image1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hyperlink" Target="https://www.musik-athome.at/kontakt/"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0.jpeg"/><Relationship Id="rId4" Type="http://schemas.openxmlformats.org/officeDocument/2006/relationships/audio" Target="../media/media1.mov"/><Relationship Id="rId5" Type="http://schemas.microsoft.com/office/2007/relationships/media" Target="../media/media1.mov"/><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audio" Target="../media/media1.mp3"/><Relationship Id="rId9" Type="http://schemas.microsoft.com/office/2007/relationships/media" Target="../media/media1.mp3"/></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audio" Target="../media/media2.mp3"/><Relationship Id="rId4" Type="http://schemas.microsoft.com/office/2007/relationships/media" Target="../media/media2.mp3"/><Relationship Id="rId5"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media3.mp3"/><Relationship Id="rId3" Type="http://schemas.microsoft.com/office/2007/relationships/media" Target="../media/media3.mp3"/><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Das Musik 1x1"/>
          <p:cNvSpPr txBox="1"/>
          <p:nvPr>
            <p:ph type="ctrTitle"/>
          </p:nvPr>
        </p:nvSpPr>
        <p:spPr>
          <a:xfrm>
            <a:off x="4833937" y="648989"/>
            <a:ext cx="14716126" cy="2000549"/>
          </a:xfrm>
          <a:prstGeom prst="rect">
            <a:avLst/>
          </a:prstGeom>
        </p:spPr>
        <p:txBody>
          <a:bodyPr/>
          <a:lstStyle>
            <a:lvl1pPr defTabSz="565784">
              <a:defRPr sz="10384"/>
            </a:lvl1pPr>
          </a:lstStyle>
          <a:p>
            <a:pPr/>
            <a:r>
              <a:t>Das Musik 1x1</a:t>
            </a:r>
          </a:p>
        </p:txBody>
      </p:sp>
      <p:sp>
        <p:nvSpPr>
          <p:cNvPr id="120" name="Einführung in die Musik"/>
          <p:cNvSpPr txBox="1"/>
          <p:nvPr/>
        </p:nvSpPr>
        <p:spPr>
          <a:xfrm>
            <a:off x="6663737" y="3046798"/>
            <a:ext cx="11056526" cy="30504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8000"/>
            </a:pPr>
            <a:r>
              <a:t>Einführung in die Musik</a:t>
            </a:r>
            <a:br/>
          </a:p>
        </p:txBody>
      </p:sp>
      <p:sp>
        <p:nvSpPr>
          <p:cNvPr id="121" name="Wie Du mit dieser praktischen Checkliste…"/>
          <p:cNvSpPr txBox="1"/>
          <p:nvPr/>
        </p:nvSpPr>
        <p:spPr>
          <a:xfrm>
            <a:off x="4510547" y="4924546"/>
            <a:ext cx="15362907" cy="22413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chemeClr val="accent3"/>
                </a:solidFill>
              </a:defRPr>
            </a:pPr>
            <a:r>
              <a:t>Wie Du mit dieser praktischen Checkliste </a:t>
            </a:r>
          </a:p>
          <a:p>
            <a:pPr>
              <a:defRPr>
                <a:solidFill>
                  <a:schemeClr val="accent3"/>
                </a:solidFill>
              </a:defRPr>
            </a:pPr>
            <a:r>
              <a:t>einen schnellen Einblick in die Musik gewinnst</a:t>
            </a:r>
          </a:p>
        </p:txBody>
      </p:sp>
      <p:sp>
        <p:nvSpPr>
          <p:cNvPr id="122" name="Foliennummer"/>
          <p:cNvSpPr txBox="1"/>
          <p:nvPr>
            <p:ph type="sldNum" sz="quarter" idx="4294967295"/>
          </p:nvPr>
        </p:nvSpPr>
        <p:spPr>
          <a:xfrm>
            <a:off x="12021438" y="12964391"/>
            <a:ext cx="339803" cy="608734"/>
          </a:xfrm>
          <a:prstGeom prst="rect">
            <a:avLst/>
          </a:prstGeom>
          <a:extLst>
            <a:ext uri="{C572A759-6A51-4108-AA02-DFA0A04FC94B}">
              <ma14:wrappingTextBoxFlag xmlns:ma14="http://schemas.microsoft.com/office/mac/drawingml/2011/main" val="1"/>
            </a:ext>
          </a:extLst>
        </p:spPr>
        <p:txBody>
          <a:bodyPr/>
          <a:lstStyle>
            <a:lvl1pPr algn="ctr"/>
          </a:lstStyle>
          <a:p>
            <a:pPr/>
            <a:fld id="{86CB4B4D-7CA3-9044-876B-883B54F8677D}" type="slidenum"/>
          </a:p>
        </p:txBody>
      </p:sp>
      <p:pic>
        <p:nvPicPr>
          <p:cNvPr id="123" name="singing-18382_1280.jpg" descr="singing-18382_1280.jpg"/>
          <p:cNvPicPr>
            <a:picLocks noChangeAspect="1"/>
          </p:cNvPicPr>
          <p:nvPr/>
        </p:nvPicPr>
        <p:blipFill>
          <a:blip r:embed="rId2">
            <a:extLst/>
          </a:blip>
          <a:stretch>
            <a:fillRect/>
          </a:stretch>
        </p:blipFill>
        <p:spPr>
          <a:xfrm>
            <a:off x="7901590" y="7958137"/>
            <a:ext cx="8580820" cy="5316087"/>
          </a:xfrm>
          <a:prstGeom prst="rect">
            <a:avLst/>
          </a:prstGeom>
          <a:ln w="1143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Do Do So So La La So…"/>
          <p:cNvSpPr txBox="1"/>
          <p:nvPr/>
        </p:nvSpPr>
        <p:spPr>
          <a:xfrm>
            <a:off x="8346975" y="3614846"/>
            <a:ext cx="7072017" cy="511470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3900"/>
            </a:pPr>
            <a:r>
              <a:t>Do Do So So La La So</a:t>
            </a:r>
          </a:p>
          <a:p>
            <a:pPr>
              <a:defRPr sz="3900"/>
            </a:pPr>
            <a:r>
              <a:t>Fa Fa Mi Mi Re Do </a:t>
            </a:r>
          </a:p>
          <a:p>
            <a:pPr>
              <a:defRPr sz="3900"/>
            </a:pPr>
            <a:r>
              <a:t>So So Fa Fa Mi Mi Re </a:t>
            </a:r>
          </a:p>
          <a:p>
            <a:pPr>
              <a:defRPr sz="3900"/>
            </a:pPr>
            <a:r>
              <a:t>So So Fa Fa Mi Mi Re</a:t>
            </a:r>
          </a:p>
          <a:p>
            <a:pPr>
              <a:defRPr sz="3900"/>
            </a:pPr>
            <a:r>
              <a:t>Do Do So So La La So </a:t>
            </a:r>
          </a:p>
          <a:p>
            <a:pPr>
              <a:defRPr sz="3900"/>
            </a:pPr>
            <a:r>
              <a:t>Fa Fa Mi Mi Re Do</a:t>
            </a:r>
          </a:p>
        </p:txBody>
      </p:sp>
      <p:sp>
        <p:nvSpPr>
          <p:cNvPr id="191" name="Singe jetzt nochmal langsam die Melodie mit den Tonsilben und schaue dabei auf  immer auf die jeweilige Tonstufe, die du gerade singst."/>
          <p:cNvSpPr txBox="1"/>
          <p:nvPr/>
        </p:nvSpPr>
        <p:spPr>
          <a:xfrm>
            <a:off x="1056062" y="1128701"/>
            <a:ext cx="22271875" cy="333059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spcBef>
                <a:spcPts val="5000"/>
              </a:spcBef>
              <a:defRPr sz="4700"/>
            </a:pPr>
            <a:r>
              <a:t>Singe jetzt nochmal langsam die Melodie mit den Tonsilben und schaue dabei auf </a:t>
            </a:r>
            <a:br/>
            <a:r>
              <a:t>immer auf die jeweilige Tonstufe, die du gerade singst.</a:t>
            </a:r>
          </a:p>
        </p:txBody>
      </p:sp>
      <p:pic>
        <p:nvPicPr>
          <p:cNvPr id="192" name="Tontreppe7stufig.001.jpeg" descr="Tontreppe7stufig.001.jpeg"/>
          <p:cNvPicPr>
            <a:picLocks noChangeAspect="1"/>
          </p:cNvPicPr>
          <p:nvPr/>
        </p:nvPicPr>
        <p:blipFill>
          <a:blip r:embed="rId2">
            <a:extLst/>
          </a:blip>
          <a:srcRect l="0" t="0" r="0" b="0"/>
          <a:stretch>
            <a:fillRect/>
          </a:stretch>
        </p:blipFill>
        <p:spPr>
          <a:xfrm>
            <a:off x="7418585" y="8403629"/>
            <a:ext cx="9546771" cy="4727093"/>
          </a:xfrm>
          <a:prstGeom prst="rect">
            <a:avLst/>
          </a:prstGeom>
          <a:ln w="1143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Das ist eine sehr wichtige Übung!…"/>
          <p:cNvSpPr txBox="1"/>
          <p:nvPr/>
        </p:nvSpPr>
        <p:spPr>
          <a:xfrm>
            <a:off x="1104581" y="1597266"/>
            <a:ext cx="21646642" cy="701626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spcBef>
                <a:spcPts val="5000"/>
              </a:spcBef>
              <a:defRPr sz="7200"/>
            </a:pPr>
            <a:r>
              <a:t>Das ist eine sehr wichtige Übung!</a:t>
            </a:r>
          </a:p>
          <a:p>
            <a:pPr>
              <a:spcBef>
                <a:spcPts val="5000"/>
              </a:spcBef>
              <a:defRPr sz="5000"/>
            </a:pPr>
          </a:p>
          <a:p>
            <a:pPr>
              <a:spcBef>
                <a:spcPts val="5000"/>
              </a:spcBef>
              <a:defRPr sz="5000"/>
            </a:pPr>
            <a:r>
              <a:t>Du </a:t>
            </a:r>
            <a:r>
              <a:rPr>
                <a:solidFill>
                  <a:schemeClr val="accent3"/>
                </a:solidFill>
              </a:rPr>
              <a:t>programmierst</a:t>
            </a:r>
            <a:r>
              <a:t> damit dein </a:t>
            </a:r>
            <a:r>
              <a:rPr>
                <a:solidFill>
                  <a:schemeClr val="accent3"/>
                </a:solidFill>
              </a:rPr>
              <a:t>inneres Gehör</a:t>
            </a:r>
            <a:r>
              <a:t>, was wiederum die Wichtigste Voraussetzung ist, um die Musik zu verstehen.</a:t>
            </a:r>
          </a:p>
        </p:txBody>
      </p:sp>
      <p:sp>
        <p:nvSpPr>
          <p:cNvPr id="195" name="Ohr"/>
          <p:cNvSpPr/>
          <p:nvPr/>
        </p:nvSpPr>
        <p:spPr>
          <a:xfrm>
            <a:off x="10549740" y="9140037"/>
            <a:ext cx="1052023" cy="1430326"/>
          </a:xfrm>
          <a:custGeom>
            <a:avLst/>
            <a:gdLst/>
            <a:ahLst/>
            <a:cxnLst>
              <a:cxn ang="0">
                <a:pos x="wd2" y="hd2"/>
              </a:cxn>
              <a:cxn ang="5400000">
                <a:pos x="wd2" y="hd2"/>
              </a:cxn>
              <a:cxn ang="10800000">
                <a:pos x="wd2" y="hd2"/>
              </a:cxn>
              <a:cxn ang="16200000">
                <a:pos x="wd2" y="hd2"/>
              </a:cxn>
            </a:cxnLst>
            <a:rect l="0" t="0" r="r" b="b"/>
            <a:pathLst>
              <a:path w="20671" h="21600" fill="norm" stroke="1" extrusionOk="0">
                <a:moveTo>
                  <a:pt x="9517" y="0"/>
                </a:moveTo>
                <a:cubicBezTo>
                  <a:pt x="6086" y="0"/>
                  <a:pt x="3154" y="1263"/>
                  <a:pt x="1473" y="3466"/>
                </a:cubicBezTo>
                <a:cubicBezTo>
                  <a:pt x="-881" y="6549"/>
                  <a:pt x="-395" y="10841"/>
                  <a:pt x="2804" y="15240"/>
                </a:cubicBezTo>
                <a:cubicBezTo>
                  <a:pt x="3450" y="16128"/>
                  <a:pt x="5236" y="17350"/>
                  <a:pt x="7272" y="17863"/>
                </a:cubicBezTo>
                <a:cubicBezTo>
                  <a:pt x="8160" y="18087"/>
                  <a:pt x="8736" y="18661"/>
                  <a:pt x="9403" y="19326"/>
                </a:cubicBezTo>
                <a:cubicBezTo>
                  <a:pt x="10418" y="20340"/>
                  <a:pt x="11682" y="21600"/>
                  <a:pt x="14405" y="21600"/>
                </a:cubicBezTo>
                <a:cubicBezTo>
                  <a:pt x="18504" y="21600"/>
                  <a:pt x="19509" y="19847"/>
                  <a:pt x="20242" y="18567"/>
                </a:cubicBezTo>
                <a:cubicBezTo>
                  <a:pt x="20372" y="18341"/>
                  <a:pt x="20495" y="18124"/>
                  <a:pt x="20630" y="17924"/>
                </a:cubicBezTo>
                <a:cubicBezTo>
                  <a:pt x="20719" y="17791"/>
                  <a:pt x="20660" y="17629"/>
                  <a:pt x="20493" y="17552"/>
                </a:cubicBezTo>
                <a:lnTo>
                  <a:pt x="19432" y="17063"/>
                </a:lnTo>
                <a:cubicBezTo>
                  <a:pt x="19249" y="16979"/>
                  <a:pt x="19013" y="17030"/>
                  <a:pt x="18913" y="17175"/>
                </a:cubicBezTo>
                <a:cubicBezTo>
                  <a:pt x="18735" y="17434"/>
                  <a:pt x="18583" y="17699"/>
                  <a:pt x="18435" y="17956"/>
                </a:cubicBezTo>
                <a:cubicBezTo>
                  <a:pt x="17728" y="19191"/>
                  <a:pt x="17217" y="20083"/>
                  <a:pt x="14405" y="20083"/>
                </a:cubicBezTo>
                <a:cubicBezTo>
                  <a:pt x="12653" y="20083"/>
                  <a:pt x="11910" y="19340"/>
                  <a:pt x="10968" y="18399"/>
                </a:cubicBezTo>
                <a:cubicBezTo>
                  <a:pt x="10211" y="17645"/>
                  <a:pt x="9354" y="16790"/>
                  <a:pt x="7888" y="16420"/>
                </a:cubicBezTo>
                <a:cubicBezTo>
                  <a:pt x="6320" y="16025"/>
                  <a:pt x="4929" y="15051"/>
                  <a:pt x="4527" y="14499"/>
                </a:cubicBezTo>
                <a:cubicBezTo>
                  <a:pt x="1679" y="10582"/>
                  <a:pt x="1186" y="6841"/>
                  <a:pt x="3176" y="4234"/>
                </a:cubicBezTo>
                <a:cubicBezTo>
                  <a:pt x="4494" y="2508"/>
                  <a:pt x="6804" y="1517"/>
                  <a:pt x="9517" y="1517"/>
                </a:cubicBezTo>
                <a:cubicBezTo>
                  <a:pt x="16006" y="1517"/>
                  <a:pt x="16934" y="6593"/>
                  <a:pt x="17064" y="7844"/>
                </a:cubicBezTo>
                <a:cubicBezTo>
                  <a:pt x="17080" y="7994"/>
                  <a:pt x="17247" y="8108"/>
                  <a:pt x="17443" y="8104"/>
                </a:cubicBezTo>
                <a:lnTo>
                  <a:pt x="18682" y="8079"/>
                </a:lnTo>
                <a:cubicBezTo>
                  <a:pt x="18892" y="8075"/>
                  <a:pt x="19053" y="7938"/>
                  <a:pt x="19041" y="7776"/>
                </a:cubicBezTo>
                <a:cubicBezTo>
                  <a:pt x="18817" y="4924"/>
                  <a:pt x="16608" y="0"/>
                  <a:pt x="9517" y="0"/>
                </a:cubicBezTo>
                <a:close/>
                <a:moveTo>
                  <a:pt x="9955" y="3310"/>
                </a:moveTo>
                <a:cubicBezTo>
                  <a:pt x="9772" y="3302"/>
                  <a:pt x="9589" y="3303"/>
                  <a:pt x="9405" y="3312"/>
                </a:cubicBezTo>
                <a:cubicBezTo>
                  <a:pt x="9194" y="3323"/>
                  <a:pt x="8984" y="3346"/>
                  <a:pt x="8773" y="3380"/>
                </a:cubicBezTo>
                <a:cubicBezTo>
                  <a:pt x="5657" y="3880"/>
                  <a:pt x="3797" y="5739"/>
                  <a:pt x="3797" y="8353"/>
                </a:cubicBezTo>
                <a:cubicBezTo>
                  <a:pt x="3797" y="9959"/>
                  <a:pt x="5134" y="14392"/>
                  <a:pt x="8146" y="14866"/>
                </a:cubicBezTo>
                <a:cubicBezTo>
                  <a:pt x="9436" y="15068"/>
                  <a:pt x="10219" y="15793"/>
                  <a:pt x="10538" y="16153"/>
                </a:cubicBezTo>
                <a:cubicBezTo>
                  <a:pt x="10641" y="16269"/>
                  <a:pt x="10841" y="16307"/>
                  <a:pt x="11005" y="16244"/>
                </a:cubicBezTo>
                <a:lnTo>
                  <a:pt x="12119" y="15818"/>
                </a:lnTo>
                <a:cubicBezTo>
                  <a:pt x="12316" y="15743"/>
                  <a:pt x="12385" y="15553"/>
                  <a:pt x="12266" y="15410"/>
                </a:cubicBezTo>
                <a:cubicBezTo>
                  <a:pt x="11820" y="14873"/>
                  <a:pt x="10636" y="13710"/>
                  <a:pt x="8540" y="13381"/>
                </a:cubicBezTo>
                <a:cubicBezTo>
                  <a:pt x="7109" y="13156"/>
                  <a:pt x="5769" y="9788"/>
                  <a:pt x="5769" y="8353"/>
                </a:cubicBezTo>
                <a:cubicBezTo>
                  <a:pt x="5769" y="5921"/>
                  <a:pt x="7622" y="5114"/>
                  <a:pt x="9176" y="4865"/>
                </a:cubicBezTo>
                <a:cubicBezTo>
                  <a:pt x="10571" y="4642"/>
                  <a:pt x="11524" y="5343"/>
                  <a:pt x="11870" y="5655"/>
                </a:cubicBezTo>
                <a:cubicBezTo>
                  <a:pt x="12529" y="6251"/>
                  <a:pt x="12830" y="7037"/>
                  <a:pt x="12587" y="7523"/>
                </a:cubicBezTo>
                <a:cubicBezTo>
                  <a:pt x="12537" y="7623"/>
                  <a:pt x="12386" y="7926"/>
                  <a:pt x="11599" y="8006"/>
                </a:cubicBezTo>
                <a:cubicBezTo>
                  <a:pt x="9536" y="8216"/>
                  <a:pt x="8553" y="9368"/>
                  <a:pt x="8496" y="10417"/>
                </a:cubicBezTo>
                <a:cubicBezTo>
                  <a:pt x="8433" y="11561"/>
                  <a:pt x="9390" y="12498"/>
                  <a:pt x="10877" y="12748"/>
                </a:cubicBezTo>
                <a:cubicBezTo>
                  <a:pt x="11035" y="12774"/>
                  <a:pt x="11202" y="12801"/>
                  <a:pt x="11375" y="12827"/>
                </a:cubicBezTo>
                <a:cubicBezTo>
                  <a:pt x="12767" y="13043"/>
                  <a:pt x="14486" y="13309"/>
                  <a:pt x="16472" y="14829"/>
                </a:cubicBezTo>
                <a:cubicBezTo>
                  <a:pt x="16613" y="14937"/>
                  <a:pt x="16838" y="14943"/>
                  <a:pt x="16985" y="14840"/>
                </a:cubicBezTo>
                <a:lnTo>
                  <a:pt x="17927" y="14182"/>
                </a:lnTo>
                <a:cubicBezTo>
                  <a:pt x="18067" y="14084"/>
                  <a:pt x="18089" y="13920"/>
                  <a:pt x="17975" y="13803"/>
                </a:cubicBezTo>
                <a:cubicBezTo>
                  <a:pt x="17482" y="13295"/>
                  <a:pt x="16296" y="11899"/>
                  <a:pt x="16591" y="10520"/>
                </a:cubicBezTo>
                <a:cubicBezTo>
                  <a:pt x="16621" y="10378"/>
                  <a:pt x="16504" y="10241"/>
                  <a:pt x="16322" y="10204"/>
                </a:cubicBezTo>
                <a:lnTo>
                  <a:pt x="15125" y="9958"/>
                </a:lnTo>
                <a:cubicBezTo>
                  <a:pt x="14916" y="9915"/>
                  <a:pt x="14703" y="10018"/>
                  <a:pt x="14663" y="10182"/>
                </a:cubicBezTo>
                <a:cubicBezTo>
                  <a:pt x="14532" y="10716"/>
                  <a:pt x="14548" y="11240"/>
                  <a:pt x="14654" y="11735"/>
                </a:cubicBezTo>
                <a:cubicBezTo>
                  <a:pt x="14681" y="11859"/>
                  <a:pt x="14522" y="11959"/>
                  <a:pt x="14370" y="11911"/>
                </a:cubicBezTo>
                <a:cubicBezTo>
                  <a:pt x="13371" y="11589"/>
                  <a:pt x="12482" y="11451"/>
                  <a:pt x="11764" y="11340"/>
                </a:cubicBezTo>
                <a:cubicBezTo>
                  <a:pt x="11603" y="11316"/>
                  <a:pt x="11447" y="11291"/>
                  <a:pt x="11300" y="11266"/>
                </a:cubicBezTo>
                <a:cubicBezTo>
                  <a:pt x="10495" y="11131"/>
                  <a:pt x="10460" y="10631"/>
                  <a:pt x="10468" y="10481"/>
                </a:cubicBezTo>
                <a:cubicBezTo>
                  <a:pt x="10489" y="10097"/>
                  <a:pt x="10867" y="9613"/>
                  <a:pt x="11859" y="9512"/>
                </a:cubicBezTo>
                <a:cubicBezTo>
                  <a:pt x="13116" y="9384"/>
                  <a:pt x="14028" y="8870"/>
                  <a:pt x="14430" y="8067"/>
                </a:cubicBezTo>
                <a:cubicBezTo>
                  <a:pt x="14940" y="7047"/>
                  <a:pt x="14526" y="5714"/>
                  <a:pt x="13373" y="4672"/>
                </a:cubicBezTo>
                <a:cubicBezTo>
                  <a:pt x="12458" y="3845"/>
                  <a:pt x="11234" y="3367"/>
                  <a:pt x="9955" y="3310"/>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96" name="Pfeil"/>
          <p:cNvSpPr/>
          <p:nvPr/>
        </p:nvSpPr>
        <p:spPr>
          <a:xfrm>
            <a:off x="6654799" y="9264600"/>
            <a:ext cx="3374332" cy="1181200"/>
          </a:xfrm>
          <a:prstGeom prst="rightArrow">
            <a:avLst>
              <a:gd name="adj1" fmla="val 32000"/>
              <a:gd name="adj2" fmla="val 64000"/>
            </a:avLst>
          </a:pr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97" name="Musiknote"/>
          <p:cNvSpPr/>
          <p:nvPr/>
        </p:nvSpPr>
        <p:spPr>
          <a:xfrm>
            <a:off x="15298188" y="8514641"/>
            <a:ext cx="824906" cy="1512718"/>
          </a:xfrm>
          <a:custGeom>
            <a:avLst/>
            <a:gdLst/>
            <a:ahLst/>
            <a:cxnLst>
              <a:cxn ang="0">
                <a:pos x="wd2" y="hd2"/>
              </a:cxn>
              <a:cxn ang="5400000">
                <a:pos x="wd2" y="hd2"/>
              </a:cxn>
              <a:cxn ang="10800000">
                <a:pos x="wd2" y="hd2"/>
              </a:cxn>
              <a:cxn ang="16200000">
                <a:pos x="wd2" y="hd2"/>
              </a:cxn>
            </a:cxnLst>
            <a:rect l="0" t="0" r="r" b="b"/>
            <a:pathLst>
              <a:path w="20773" h="21355" fill="norm" stroke="1" extrusionOk="0">
                <a:moveTo>
                  <a:pt x="10381" y="0"/>
                </a:moveTo>
                <a:lnTo>
                  <a:pt x="10381" y="16548"/>
                </a:lnTo>
                <a:cubicBezTo>
                  <a:pt x="9873" y="16331"/>
                  <a:pt x="9239" y="16170"/>
                  <a:pt x="8472" y="16089"/>
                </a:cubicBezTo>
                <a:cubicBezTo>
                  <a:pt x="8110" y="16051"/>
                  <a:pt x="7736" y="16033"/>
                  <a:pt x="7360" y="16032"/>
                </a:cubicBezTo>
                <a:cubicBezTo>
                  <a:pt x="4729" y="16024"/>
                  <a:pt x="1880" y="16887"/>
                  <a:pt x="617" y="18145"/>
                </a:cubicBezTo>
                <a:cubicBezTo>
                  <a:pt x="-827" y="19583"/>
                  <a:pt x="349" y="20994"/>
                  <a:pt x="3242" y="21297"/>
                </a:cubicBezTo>
                <a:cubicBezTo>
                  <a:pt x="6135" y="21600"/>
                  <a:pt x="9653" y="20681"/>
                  <a:pt x="11096" y="19243"/>
                </a:cubicBezTo>
                <a:cubicBezTo>
                  <a:pt x="11465" y="18876"/>
                  <a:pt x="11662" y="18511"/>
                  <a:pt x="11704" y="18165"/>
                </a:cubicBezTo>
                <a:lnTo>
                  <a:pt x="11713" y="18165"/>
                </a:lnTo>
                <a:lnTo>
                  <a:pt x="11713" y="5770"/>
                </a:lnTo>
                <a:cubicBezTo>
                  <a:pt x="14895" y="6593"/>
                  <a:pt x="19024" y="8023"/>
                  <a:pt x="19519" y="10182"/>
                </a:cubicBezTo>
                <a:cubicBezTo>
                  <a:pt x="20131" y="12852"/>
                  <a:pt x="18074" y="14651"/>
                  <a:pt x="17306" y="15397"/>
                </a:cubicBezTo>
                <a:cubicBezTo>
                  <a:pt x="18434" y="14668"/>
                  <a:pt x="20773" y="13668"/>
                  <a:pt x="20773" y="10506"/>
                </a:cubicBezTo>
                <a:cubicBezTo>
                  <a:pt x="20773" y="7870"/>
                  <a:pt x="16995" y="5499"/>
                  <a:pt x="16008" y="4840"/>
                </a:cubicBezTo>
                <a:cubicBezTo>
                  <a:pt x="14441" y="3794"/>
                  <a:pt x="12088" y="2574"/>
                  <a:pt x="11743" y="607"/>
                </a:cubicBezTo>
                <a:cubicBezTo>
                  <a:pt x="11711" y="454"/>
                  <a:pt x="11716" y="356"/>
                  <a:pt x="11713" y="247"/>
                </a:cubicBezTo>
                <a:lnTo>
                  <a:pt x="11713" y="0"/>
                </a:lnTo>
                <a:lnTo>
                  <a:pt x="10381" y="0"/>
                </a:ln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98" name="Gehirn"/>
          <p:cNvSpPr/>
          <p:nvPr/>
        </p:nvSpPr>
        <p:spPr>
          <a:xfrm>
            <a:off x="12122372" y="8798190"/>
            <a:ext cx="2755456" cy="2114020"/>
          </a:xfrm>
          <a:custGeom>
            <a:avLst/>
            <a:gdLst/>
            <a:ahLst/>
            <a:cxnLst>
              <a:cxn ang="0">
                <a:pos x="wd2" y="hd2"/>
              </a:cxn>
              <a:cxn ang="5400000">
                <a:pos x="wd2" y="hd2"/>
              </a:cxn>
              <a:cxn ang="10800000">
                <a:pos x="wd2" y="hd2"/>
              </a:cxn>
              <a:cxn ang="16200000">
                <a:pos x="wd2" y="hd2"/>
              </a:cxn>
            </a:cxnLst>
            <a:rect l="0" t="0" r="r" b="b"/>
            <a:pathLst>
              <a:path w="20765" h="21427" fill="norm" stroke="1"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99" name="Gitarre"/>
          <p:cNvSpPr/>
          <p:nvPr/>
        </p:nvSpPr>
        <p:spPr>
          <a:xfrm>
            <a:off x="4663844" y="7497202"/>
            <a:ext cx="1370098" cy="3547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6" y="0"/>
                </a:moveTo>
                <a:cubicBezTo>
                  <a:pt x="8806" y="0"/>
                  <a:pt x="8826" y="293"/>
                  <a:pt x="8858" y="693"/>
                </a:cubicBezTo>
                <a:lnTo>
                  <a:pt x="8402" y="693"/>
                </a:lnTo>
                <a:cubicBezTo>
                  <a:pt x="8375" y="625"/>
                  <a:pt x="8308" y="566"/>
                  <a:pt x="8215" y="527"/>
                </a:cubicBezTo>
                <a:lnTo>
                  <a:pt x="7646" y="527"/>
                </a:lnTo>
                <a:cubicBezTo>
                  <a:pt x="7524" y="578"/>
                  <a:pt x="7442" y="662"/>
                  <a:pt x="7442" y="757"/>
                </a:cubicBezTo>
                <a:cubicBezTo>
                  <a:pt x="7442" y="851"/>
                  <a:pt x="7524" y="935"/>
                  <a:pt x="7646" y="987"/>
                </a:cubicBezTo>
                <a:lnTo>
                  <a:pt x="8215" y="987"/>
                </a:lnTo>
                <a:cubicBezTo>
                  <a:pt x="8308" y="947"/>
                  <a:pt x="8375" y="890"/>
                  <a:pt x="8402" y="822"/>
                </a:cubicBezTo>
                <a:lnTo>
                  <a:pt x="8871" y="822"/>
                </a:lnTo>
                <a:cubicBezTo>
                  <a:pt x="8887" y="1014"/>
                  <a:pt x="8903" y="1222"/>
                  <a:pt x="8923" y="1433"/>
                </a:cubicBezTo>
                <a:lnTo>
                  <a:pt x="8489" y="1433"/>
                </a:lnTo>
                <a:cubicBezTo>
                  <a:pt x="8462" y="1365"/>
                  <a:pt x="8395" y="1308"/>
                  <a:pt x="8302" y="1268"/>
                </a:cubicBezTo>
                <a:lnTo>
                  <a:pt x="7733" y="1268"/>
                </a:lnTo>
                <a:cubicBezTo>
                  <a:pt x="7611" y="1320"/>
                  <a:pt x="7533" y="1404"/>
                  <a:pt x="7533" y="1498"/>
                </a:cubicBezTo>
                <a:cubicBezTo>
                  <a:pt x="7533" y="1593"/>
                  <a:pt x="7611" y="1676"/>
                  <a:pt x="7733" y="1728"/>
                </a:cubicBezTo>
                <a:lnTo>
                  <a:pt x="8302" y="1728"/>
                </a:lnTo>
                <a:cubicBezTo>
                  <a:pt x="8395" y="1689"/>
                  <a:pt x="8462" y="1630"/>
                  <a:pt x="8489" y="1562"/>
                </a:cubicBezTo>
                <a:lnTo>
                  <a:pt x="8936" y="1562"/>
                </a:lnTo>
                <a:cubicBezTo>
                  <a:pt x="8957" y="1775"/>
                  <a:pt x="8983" y="1985"/>
                  <a:pt x="9006" y="2174"/>
                </a:cubicBezTo>
                <a:lnTo>
                  <a:pt x="8580" y="2174"/>
                </a:lnTo>
                <a:cubicBezTo>
                  <a:pt x="8553" y="2107"/>
                  <a:pt x="8482" y="2048"/>
                  <a:pt x="8389" y="2008"/>
                </a:cubicBezTo>
                <a:lnTo>
                  <a:pt x="7820" y="2008"/>
                </a:lnTo>
                <a:cubicBezTo>
                  <a:pt x="7698" y="2060"/>
                  <a:pt x="7620" y="2144"/>
                  <a:pt x="7620" y="2238"/>
                </a:cubicBezTo>
                <a:cubicBezTo>
                  <a:pt x="7620" y="2333"/>
                  <a:pt x="7698" y="2416"/>
                  <a:pt x="7820" y="2468"/>
                </a:cubicBezTo>
                <a:lnTo>
                  <a:pt x="8389" y="2468"/>
                </a:lnTo>
                <a:cubicBezTo>
                  <a:pt x="8482" y="2428"/>
                  <a:pt x="8553" y="2370"/>
                  <a:pt x="8580" y="2302"/>
                </a:cubicBezTo>
                <a:lnTo>
                  <a:pt x="9019" y="2302"/>
                </a:lnTo>
                <a:cubicBezTo>
                  <a:pt x="9044" y="2495"/>
                  <a:pt x="9071" y="2658"/>
                  <a:pt x="9097" y="2768"/>
                </a:cubicBezTo>
                <a:cubicBezTo>
                  <a:pt x="9762" y="2893"/>
                  <a:pt x="9605" y="3231"/>
                  <a:pt x="9605" y="3231"/>
                </a:cubicBezTo>
                <a:lnTo>
                  <a:pt x="9184" y="10969"/>
                </a:lnTo>
                <a:cubicBezTo>
                  <a:pt x="73" y="10969"/>
                  <a:pt x="3267" y="13371"/>
                  <a:pt x="3267" y="14644"/>
                </a:cubicBezTo>
                <a:cubicBezTo>
                  <a:pt x="3267" y="16125"/>
                  <a:pt x="0" y="16842"/>
                  <a:pt x="0" y="19030"/>
                </a:cubicBezTo>
                <a:cubicBezTo>
                  <a:pt x="0" y="21450"/>
                  <a:pt x="6471" y="21600"/>
                  <a:pt x="10800" y="21600"/>
                </a:cubicBezTo>
                <a:cubicBezTo>
                  <a:pt x="15129" y="21600"/>
                  <a:pt x="21600" y="21450"/>
                  <a:pt x="21600" y="19030"/>
                </a:cubicBezTo>
                <a:cubicBezTo>
                  <a:pt x="21600" y="16842"/>
                  <a:pt x="18333" y="16125"/>
                  <a:pt x="18333" y="14644"/>
                </a:cubicBezTo>
                <a:cubicBezTo>
                  <a:pt x="18333" y="13371"/>
                  <a:pt x="21527" y="10969"/>
                  <a:pt x="12416" y="10969"/>
                </a:cubicBezTo>
                <a:lnTo>
                  <a:pt x="11995" y="3231"/>
                </a:lnTo>
                <a:cubicBezTo>
                  <a:pt x="11995" y="3231"/>
                  <a:pt x="11838" y="2893"/>
                  <a:pt x="12503" y="2768"/>
                </a:cubicBezTo>
                <a:cubicBezTo>
                  <a:pt x="12529" y="2658"/>
                  <a:pt x="12556" y="2495"/>
                  <a:pt x="12581" y="2302"/>
                </a:cubicBezTo>
                <a:lnTo>
                  <a:pt x="13020" y="2302"/>
                </a:lnTo>
                <a:cubicBezTo>
                  <a:pt x="13047" y="2370"/>
                  <a:pt x="13118" y="2428"/>
                  <a:pt x="13211" y="2468"/>
                </a:cubicBezTo>
                <a:lnTo>
                  <a:pt x="13780" y="2468"/>
                </a:lnTo>
                <a:cubicBezTo>
                  <a:pt x="13902" y="2416"/>
                  <a:pt x="13980" y="2333"/>
                  <a:pt x="13980" y="2238"/>
                </a:cubicBezTo>
                <a:cubicBezTo>
                  <a:pt x="13980" y="2144"/>
                  <a:pt x="13902" y="2060"/>
                  <a:pt x="13780" y="2008"/>
                </a:cubicBezTo>
                <a:lnTo>
                  <a:pt x="13211" y="2008"/>
                </a:lnTo>
                <a:cubicBezTo>
                  <a:pt x="13118" y="2048"/>
                  <a:pt x="13047" y="2107"/>
                  <a:pt x="13020" y="2174"/>
                </a:cubicBezTo>
                <a:lnTo>
                  <a:pt x="12594" y="2174"/>
                </a:lnTo>
                <a:cubicBezTo>
                  <a:pt x="12617" y="1985"/>
                  <a:pt x="12643" y="1775"/>
                  <a:pt x="12664" y="1562"/>
                </a:cubicBezTo>
                <a:lnTo>
                  <a:pt x="13111" y="1562"/>
                </a:lnTo>
                <a:cubicBezTo>
                  <a:pt x="13138" y="1630"/>
                  <a:pt x="13205" y="1689"/>
                  <a:pt x="13298" y="1728"/>
                </a:cubicBezTo>
                <a:lnTo>
                  <a:pt x="13867" y="1728"/>
                </a:lnTo>
                <a:cubicBezTo>
                  <a:pt x="13989" y="1676"/>
                  <a:pt x="14067" y="1593"/>
                  <a:pt x="14067" y="1498"/>
                </a:cubicBezTo>
                <a:cubicBezTo>
                  <a:pt x="14067" y="1404"/>
                  <a:pt x="13989" y="1320"/>
                  <a:pt x="13867" y="1268"/>
                </a:cubicBezTo>
                <a:lnTo>
                  <a:pt x="13298" y="1268"/>
                </a:lnTo>
                <a:cubicBezTo>
                  <a:pt x="13205" y="1308"/>
                  <a:pt x="13138" y="1365"/>
                  <a:pt x="13111" y="1433"/>
                </a:cubicBezTo>
                <a:lnTo>
                  <a:pt x="12677" y="1433"/>
                </a:lnTo>
                <a:cubicBezTo>
                  <a:pt x="12697" y="1222"/>
                  <a:pt x="12713" y="1014"/>
                  <a:pt x="12729" y="822"/>
                </a:cubicBezTo>
                <a:lnTo>
                  <a:pt x="13198" y="822"/>
                </a:lnTo>
                <a:cubicBezTo>
                  <a:pt x="13225" y="890"/>
                  <a:pt x="13292" y="947"/>
                  <a:pt x="13385" y="987"/>
                </a:cubicBezTo>
                <a:lnTo>
                  <a:pt x="13954" y="987"/>
                </a:lnTo>
                <a:cubicBezTo>
                  <a:pt x="14076" y="935"/>
                  <a:pt x="14158" y="851"/>
                  <a:pt x="14158" y="757"/>
                </a:cubicBezTo>
                <a:cubicBezTo>
                  <a:pt x="14158" y="662"/>
                  <a:pt x="14076" y="578"/>
                  <a:pt x="13954" y="527"/>
                </a:cubicBezTo>
                <a:lnTo>
                  <a:pt x="13385" y="527"/>
                </a:lnTo>
                <a:cubicBezTo>
                  <a:pt x="13292" y="566"/>
                  <a:pt x="13225" y="625"/>
                  <a:pt x="13198" y="693"/>
                </a:cubicBezTo>
                <a:lnTo>
                  <a:pt x="12742" y="693"/>
                </a:lnTo>
                <a:cubicBezTo>
                  <a:pt x="12774" y="293"/>
                  <a:pt x="12794" y="0"/>
                  <a:pt x="12794" y="0"/>
                </a:cubicBezTo>
                <a:lnTo>
                  <a:pt x="10800" y="0"/>
                </a:lnTo>
                <a:lnTo>
                  <a:pt x="8806" y="0"/>
                </a:lnTo>
                <a:close/>
                <a:moveTo>
                  <a:pt x="10800" y="12998"/>
                </a:moveTo>
                <a:cubicBezTo>
                  <a:pt x="12466" y="12998"/>
                  <a:pt x="13815" y="13519"/>
                  <a:pt x="13815" y="14162"/>
                </a:cubicBezTo>
                <a:cubicBezTo>
                  <a:pt x="13815" y="14806"/>
                  <a:pt x="12465" y="15328"/>
                  <a:pt x="10800" y="15328"/>
                </a:cubicBezTo>
                <a:cubicBezTo>
                  <a:pt x="9135" y="15328"/>
                  <a:pt x="7785" y="14806"/>
                  <a:pt x="7785" y="14162"/>
                </a:cubicBezTo>
                <a:cubicBezTo>
                  <a:pt x="7785" y="13519"/>
                  <a:pt x="9134" y="12998"/>
                  <a:pt x="10800" y="12998"/>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00" name="Do, Re, Mi"/>
          <p:cNvSpPr txBox="1"/>
          <p:nvPr/>
        </p:nvSpPr>
        <p:spPr>
          <a:xfrm>
            <a:off x="16167889" y="9007596"/>
            <a:ext cx="3487775" cy="11872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Do, Re, Mi</a:t>
            </a:r>
          </a:p>
        </p:txBody>
      </p:sp>
      <p:pic>
        <p:nvPicPr>
          <p:cNvPr id="203" name="Verbindungslinie" descr="Verbindungslinie"/>
          <p:cNvPicPr>
            <a:picLocks noChangeAspect="0"/>
          </p:cNvPicPr>
          <p:nvPr/>
        </p:nvPicPr>
        <p:blipFill>
          <a:blip r:embed="rId2">
            <a:extLst/>
          </a:blip>
          <a:stretch>
            <a:fillRect/>
          </a:stretch>
        </p:blipFill>
        <p:spPr>
          <a:xfrm>
            <a:off x="5643397" y="10329078"/>
            <a:ext cx="12561491" cy="2766967"/>
          </a:xfrm>
          <a:prstGeom prst="rect">
            <a:avLst/>
          </a:prstGeom>
        </p:spPr>
      </p:pic>
      <p:sp>
        <p:nvSpPr>
          <p:cNvPr id="202" name="Pfeil 2"/>
          <p:cNvSpPr/>
          <p:nvPr/>
        </p:nvSpPr>
        <p:spPr>
          <a:xfrm>
            <a:off x="20259576" y="1599040"/>
            <a:ext cx="3243157" cy="2611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49" y="0"/>
                </a:moveTo>
                <a:cubicBezTo>
                  <a:pt x="8457" y="0"/>
                  <a:pt x="6373" y="1103"/>
                  <a:pt x="4819" y="2903"/>
                </a:cubicBezTo>
                <a:lnTo>
                  <a:pt x="6744" y="6147"/>
                </a:lnTo>
                <a:cubicBezTo>
                  <a:pt x="7744" y="4819"/>
                  <a:pt x="9169" y="3989"/>
                  <a:pt x="10749" y="3989"/>
                </a:cubicBezTo>
                <a:cubicBezTo>
                  <a:pt x="13751" y="3989"/>
                  <a:pt x="16189" y="6985"/>
                  <a:pt x="16232" y="10700"/>
                </a:cubicBezTo>
                <a:lnTo>
                  <a:pt x="14265" y="10700"/>
                </a:lnTo>
                <a:lnTo>
                  <a:pt x="17933" y="16883"/>
                </a:lnTo>
                <a:lnTo>
                  <a:pt x="21600" y="10700"/>
                </a:lnTo>
                <a:lnTo>
                  <a:pt x="19444" y="10700"/>
                </a:lnTo>
                <a:cubicBezTo>
                  <a:pt x="19401" y="4782"/>
                  <a:pt x="15525" y="0"/>
                  <a:pt x="10749" y="0"/>
                </a:cubicBezTo>
                <a:close/>
                <a:moveTo>
                  <a:pt x="3667" y="4515"/>
                </a:moveTo>
                <a:lnTo>
                  <a:pt x="0" y="10700"/>
                </a:lnTo>
                <a:lnTo>
                  <a:pt x="2054" y="10700"/>
                </a:lnTo>
                <a:cubicBezTo>
                  <a:pt x="2053" y="10733"/>
                  <a:pt x="2054" y="10767"/>
                  <a:pt x="2054" y="10801"/>
                </a:cubicBezTo>
                <a:cubicBezTo>
                  <a:pt x="2054" y="16766"/>
                  <a:pt x="5946" y="21600"/>
                  <a:pt x="10749" y="21600"/>
                </a:cubicBezTo>
                <a:cubicBezTo>
                  <a:pt x="13080" y="21600"/>
                  <a:pt x="15197" y="20461"/>
                  <a:pt x="16759" y="18607"/>
                </a:cubicBezTo>
                <a:lnTo>
                  <a:pt x="14814" y="15375"/>
                </a:lnTo>
                <a:cubicBezTo>
                  <a:pt x="13811" y="16749"/>
                  <a:pt x="12360" y="17611"/>
                  <a:pt x="10749" y="17611"/>
                </a:cubicBezTo>
                <a:cubicBezTo>
                  <a:pt x="7720" y="17611"/>
                  <a:pt x="5266" y="14563"/>
                  <a:pt x="5266" y="10801"/>
                </a:cubicBezTo>
                <a:cubicBezTo>
                  <a:pt x="5266" y="10767"/>
                  <a:pt x="5265" y="10733"/>
                  <a:pt x="5266" y="10700"/>
                </a:cubicBezTo>
                <a:lnTo>
                  <a:pt x="7335" y="10700"/>
                </a:lnTo>
                <a:lnTo>
                  <a:pt x="3667" y="4515"/>
                </a:ln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Bruder Jakob“ („Frère Jaques“)"/>
          <p:cNvSpPr txBox="1"/>
          <p:nvPr>
            <p:ph type="title"/>
          </p:nvPr>
        </p:nvSpPr>
        <p:spPr>
          <a:xfrm>
            <a:off x="4833937" y="195262"/>
            <a:ext cx="14716126" cy="3571876"/>
          </a:xfrm>
          <a:prstGeom prst="rect">
            <a:avLst/>
          </a:prstGeom>
        </p:spPr>
        <p:txBody>
          <a:bodyPr/>
          <a:lstStyle>
            <a:lvl1pPr defTabSz="514350">
              <a:defRPr sz="9440"/>
            </a:lvl1pPr>
          </a:lstStyle>
          <a:p>
            <a:pPr/>
            <a:r>
              <a:t> „Bruder Jakob“ („Frère Jaques“) </a:t>
            </a:r>
          </a:p>
        </p:txBody>
      </p:sp>
      <p:sp>
        <p:nvSpPr>
          <p:cNvPr id="207" name="Mikrofon"/>
          <p:cNvSpPr/>
          <p:nvPr/>
        </p:nvSpPr>
        <p:spPr>
          <a:xfrm>
            <a:off x="20659033" y="1448710"/>
            <a:ext cx="2052344" cy="3903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41" y="0"/>
                </a:moveTo>
                <a:cubicBezTo>
                  <a:pt x="6808" y="0"/>
                  <a:pt x="3916" y="1519"/>
                  <a:pt x="3916" y="3377"/>
                </a:cubicBezTo>
                <a:lnTo>
                  <a:pt x="3916" y="11505"/>
                </a:lnTo>
                <a:cubicBezTo>
                  <a:pt x="3916" y="13363"/>
                  <a:pt x="6808" y="14882"/>
                  <a:pt x="10341" y="14882"/>
                </a:cubicBezTo>
                <a:lnTo>
                  <a:pt x="11259" y="14882"/>
                </a:lnTo>
                <a:cubicBezTo>
                  <a:pt x="14792" y="14882"/>
                  <a:pt x="17684" y="13363"/>
                  <a:pt x="17684" y="11505"/>
                </a:cubicBezTo>
                <a:lnTo>
                  <a:pt x="17684" y="3377"/>
                </a:lnTo>
                <a:cubicBezTo>
                  <a:pt x="17684" y="1519"/>
                  <a:pt x="14792" y="0"/>
                  <a:pt x="11259" y="0"/>
                </a:cubicBezTo>
                <a:lnTo>
                  <a:pt x="10341" y="0"/>
                </a:lnTo>
                <a:close/>
                <a:moveTo>
                  <a:pt x="1127" y="6630"/>
                </a:moveTo>
                <a:cubicBezTo>
                  <a:pt x="503" y="6630"/>
                  <a:pt x="0" y="6896"/>
                  <a:pt x="0" y="7224"/>
                </a:cubicBezTo>
                <a:lnTo>
                  <a:pt x="0" y="11087"/>
                </a:lnTo>
                <a:cubicBezTo>
                  <a:pt x="0" y="14039"/>
                  <a:pt x="4307" y="16472"/>
                  <a:pt x="9792" y="16740"/>
                </a:cubicBezTo>
                <a:lnTo>
                  <a:pt x="9792" y="20540"/>
                </a:lnTo>
                <a:lnTo>
                  <a:pt x="5353" y="20540"/>
                </a:lnTo>
                <a:cubicBezTo>
                  <a:pt x="4797" y="20540"/>
                  <a:pt x="4349" y="20778"/>
                  <a:pt x="4349" y="21070"/>
                </a:cubicBezTo>
                <a:cubicBezTo>
                  <a:pt x="4349" y="21363"/>
                  <a:pt x="4797" y="21600"/>
                  <a:pt x="5353" y="21600"/>
                </a:cubicBezTo>
                <a:lnTo>
                  <a:pt x="16243" y="21600"/>
                </a:lnTo>
                <a:cubicBezTo>
                  <a:pt x="16799" y="21600"/>
                  <a:pt x="17251" y="21363"/>
                  <a:pt x="17251" y="21070"/>
                </a:cubicBezTo>
                <a:cubicBezTo>
                  <a:pt x="17251" y="20778"/>
                  <a:pt x="16799" y="20540"/>
                  <a:pt x="16243" y="20540"/>
                </a:cubicBezTo>
                <a:lnTo>
                  <a:pt x="11808" y="20540"/>
                </a:lnTo>
                <a:lnTo>
                  <a:pt x="11808" y="16740"/>
                </a:lnTo>
                <a:cubicBezTo>
                  <a:pt x="17293" y="16472"/>
                  <a:pt x="21600" y="14040"/>
                  <a:pt x="21600" y="11087"/>
                </a:cubicBezTo>
                <a:lnTo>
                  <a:pt x="21600" y="7224"/>
                </a:lnTo>
                <a:cubicBezTo>
                  <a:pt x="21600" y="6896"/>
                  <a:pt x="21097" y="6630"/>
                  <a:pt x="20473" y="6630"/>
                </a:cubicBezTo>
                <a:cubicBezTo>
                  <a:pt x="19850" y="6630"/>
                  <a:pt x="19344" y="6896"/>
                  <a:pt x="19344" y="7224"/>
                </a:cubicBezTo>
                <a:lnTo>
                  <a:pt x="19344" y="11087"/>
                </a:lnTo>
                <a:cubicBezTo>
                  <a:pt x="19344" y="13564"/>
                  <a:pt x="15511" y="15579"/>
                  <a:pt x="10800" y="15579"/>
                </a:cubicBezTo>
                <a:cubicBezTo>
                  <a:pt x="6089" y="15579"/>
                  <a:pt x="2256" y="13564"/>
                  <a:pt x="2256" y="11087"/>
                </a:cubicBezTo>
                <a:lnTo>
                  <a:pt x="2256" y="7224"/>
                </a:lnTo>
                <a:cubicBezTo>
                  <a:pt x="2256" y="6896"/>
                  <a:pt x="1750" y="6630"/>
                  <a:pt x="1127" y="6630"/>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08" name="| Do Re Mi Do | Do Re Mi Do | Mi Fa Soo  Mi Fa Soo |…"/>
          <p:cNvSpPr txBox="1"/>
          <p:nvPr/>
        </p:nvSpPr>
        <p:spPr>
          <a:xfrm>
            <a:off x="4015373" y="10202862"/>
            <a:ext cx="16353254" cy="50988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200">
                <a:solidFill>
                  <a:schemeClr val="accent3"/>
                </a:solidFill>
              </a:defRPr>
            </a:pPr>
            <a:r>
              <a:t>| Do Re Mi Do | Do Re Mi Do | Mi Fa Soo  Mi Fa Soo |</a:t>
            </a:r>
          </a:p>
          <a:p>
            <a:pPr>
              <a:defRPr sz="5200">
                <a:solidFill>
                  <a:schemeClr val="accent3"/>
                </a:solidFill>
              </a:defRPr>
            </a:pPr>
            <a:r>
              <a:t>| SoLa SoFa Mi Do | SoLa SoFa Mi Do | </a:t>
            </a:r>
          </a:p>
          <a:p>
            <a:pPr>
              <a:defRPr sz="5200">
                <a:solidFill>
                  <a:schemeClr val="accent3"/>
                </a:solidFill>
              </a:defRPr>
            </a:pPr>
            <a:r>
              <a:t>| Do So, Doo | Do So, Doo |</a:t>
            </a:r>
          </a:p>
          <a:p>
            <a:pPr>
              <a:defRPr>
                <a:solidFill>
                  <a:schemeClr val="accent3"/>
                </a:solidFill>
              </a:defRPr>
            </a:pPr>
            <a:r>
              <a:t> </a:t>
            </a:r>
          </a:p>
        </p:txBody>
      </p:sp>
      <p:sp>
        <p:nvSpPr>
          <p:cNvPr id="209" name="Die Melodie ist bekannt. Ich singe es mit den Tonsilben vor.  (Zwei zusammengeschriebene Tonsilben (SoLa, SoFa) bedeuten,  dass die Töne kürzer gesungen werden."/>
          <p:cNvSpPr txBox="1"/>
          <p:nvPr/>
        </p:nvSpPr>
        <p:spPr>
          <a:xfrm>
            <a:off x="4241068" y="3394196"/>
            <a:ext cx="15901864" cy="48448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br/>
            <a:r>
              <a:rPr sz="4600"/>
              <a:t>Die Melodie ist bekannt. Ich singe es mit den Tonsilben vor. </a:t>
            </a:r>
            <a:br>
              <a:rPr sz="4600"/>
            </a:br>
            <a:r>
              <a:rPr sz="3900"/>
              <a:t>(Zwei zusammengeschriebene Tonsilben (SoLa, SoFa) bedeuten, </a:t>
            </a:r>
            <a:br>
              <a:rPr sz="3900"/>
            </a:br>
            <a:r>
              <a:rPr sz="3900"/>
              <a:t>dass die Töne kürzer gesungen werden.</a:t>
            </a:r>
            <a:r>
              <a:t> </a:t>
            </a:r>
          </a:p>
        </p:txBody>
      </p:sp>
      <p:sp>
        <p:nvSpPr>
          <p:cNvPr id="210" name="&gt;&gt; Starte die Wiedergabe &lt;&lt;"/>
          <p:cNvSpPr txBox="1"/>
          <p:nvPr/>
        </p:nvSpPr>
        <p:spPr>
          <a:xfrm>
            <a:off x="7918370" y="7966196"/>
            <a:ext cx="8547259" cy="11872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&gt;&gt; </a:t>
            </a:r>
            <a:r>
              <a:rPr sz="5100"/>
              <a:t>Starte die Wiedergabe &lt;&lt;</a:t>
            </a:r>
          </a:p>
        </p:txBody>
      </p:sp>
      <p:pic>
        <p:nvPicPr>
          <p:cNvPr id="211" name="Bruder -Tonsilben.mov" descr="Bruder -Tonsilben.mo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8907918" y="8076307"/>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8520907" fill="hold"/>
                                        <p:tgtEl>
                                          <p:spTgt spid="21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72524">
                <p:cTn id="7" fill="hold" display="0">
                  <p:stCondLst>
                    <p:cond delay="indefinite"/>
                  </p:stCondLst>
                </p:cTn>
                <p:tgtEl>
                  <p:spTgt spid="2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gt; Sing diese Melodie mit den Tonsilben."/>
          <p:cNvSpPr txBox="1"/>
          <p:nvPr>
            <p:ph type="title"/>
          </p:nvPr>
        </p:nvSpPr>
        <p:spPr>
          <a:xfrm>
            <a:off x="4833937" y="246062"/>
            <a:ext cx="14716126" cy="3571876"/>
          </a:xfrm>
          <a:prstGeom prst="rect">
            <a:avLst/>
          </a:prstGeom>
        </p:spPr>
        <p:txBody>
          <a:bodyPr/>
          <a:lstStyle>
            <a:lvl1pPr defTabSz="514350">
              <a:defRPr sz="9440"/>
            </a:lvl1pPr>
          </a:lstStyle>
          <a:p>
            <a:pPr/>
            <a:r>
              <a:t>-&gt; Sing diese Melodie mit den Tonsilben.</a:t>
            </a:r>
          </a:p>
        </p:txBody>
      </p:sp>
      <p:sp>
        <p:nvSpPr>
          <p:cNvPr id="214" name="Mikrofon"/>
          <p:cNvSpPr/>
          <p:nvPr/>
        </p:nvSpPr>
        <p:spPr>
          <a:xfrm>
            <a:off x="21040033" y="1194710"/>
            <a:ext cx="2052344" cy="3903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41" y="0"/>
                </a:moveTo>
                <a:cubicBezTo>
                  <a:pt x="6808" y="0"/>
                  <a:pt x="3916" y="1519"/>
                  <a:pt x="3916" y="3377"/>
                </a:cubicBezTo>
                <a:lnTo>
                  <a:pt x="3916" y="11505"/>
                </a:lnTo>
                <a:cubicBezTo>
                  <a:pt x="3916" y="13363"/>
                  <a:pt x="6808" y="14882"/>
                  <a:pt x="10341" y="14882"/>
                </a:cubicBezTo>
                <a:lnTo>
                  <a:pt x="11259" y="14882"/>
                </a:lnTo>
                <a:cubicBezTo>
                  <a:pt x="14792" y="14882"/>
                  <a:pt x="17684" y="13363"/>
                  <a:pt x="17684" y="11505"/>
                </a:cubicBezTo>
                <a:lnTo>
                  <a:pt x="17684" y="3377"/>
                </a:lnTo>
                <a:cubicBezTo>
                  <a:pt x="17684" y="1519"/>
                  <a:pt x="14792" y="0"/>
                  <a:pt x="11259" y="0"/>
                </a:cubicBezTo>
                <a:lnTo>
                  <a:pt x="10341" y="0"/>
                </a:lnTo>
                <a:close/>
                <a:moveTo>
                  <a:pt x="1127" y="6630"/>
                </a:moveTo>
                <a:cubicBezTo>
                  <a:pt x="503" y="6630"/>
                  <a:pt x="0" y="6896"/>
                  <a:pt x="0" y="7224"/>
                </a:cubicBezTo>
                <a:lnTo>
                  <a:pt x="0" y="11087"/>
                </a:lnTo>
                <a:cubicBezTo>
                  <a:pt x="0" y="14039"/>
                  <a:pt x="4307" y="16472"/>
                  <a:pt x="9792" y="16740"/>
                </a:cubicBezTo>
                <a:lnTo>
                  <a:pt x="9792" y="20540"/>
                </a:lnTo>
                <a:lnTo>
                  <a:pt x="5353" y="20540"/>
                </a:lnTo>
                <a:cubicBezTo>
                  <a:pt x="4797" y="20540"/>
                  <a:pt x="4349" y="20778"/>
                  <a:pt x="4349" y="21070"/>
                </a:cubicBezTo>
                <a:cubicBezTo>
                  <a:pt x="4349" y="21363"/>
                  <a:pt x="4797" y="21600"/>
                  <a:pt x="5353" y="21600"/>
                </a:cubicBezTo>
                <a:lnTo>
                  <a:pt x="16243" y="21600"/>
                </a:lnTo>
                <a:cubicBezTo>
                  <a:pt x="16799" y="21600"/>
                  <a:pt x="17251" y="21363"/>
                  <a:pt x="17251" y="21070"/>
                </a:cubicBezTo>
                <a:cubicBezTo>
                  <a:pt x="17251" y="20778"/>
                  <a:pt x="16799" y="20540"/>
                  <a:pt x="16243" y="20540"/>
                </a:cubicBezTo>
                <a:lnTo>
                  <a:pt x="11808" y="20540"/>
                </a:lnTo>
                <a:lnTo>
                  <a:pt x="11808" y="16740"/>
                </a:lnTo>
                <a:cubicBezTo>
                  <a:pt x="17293" y="16472"/>
                  <a:pt x="21600" y="14040"/>
                  <a:pt x="21600" y="11087"/>
                </a:cubicBezTo>
                <a:lnTo>
                  <a:pt x="21600" y="7224"/>
                </a:lnTo>
                <a:cubicBezTo>
                  <a:pt x="21600" y="6896"/>
                  <a:pt x="21097" y="6630"/>
                  <a:pt x="20473" y="6630"/>
                </a:cubicBezTo>
                <a:cubicBezTo>
                  <a:pt x="19850" y="6630"/>
                  <a:pt x="19344" y="6896"/>
                  <a:pt x="19344" y="7224"/>
                </a:cubicBezTo>
                <a:lnTo>
                  <a:pt x="19344" y="11087"/>
                </a:lnTo>
                <a:cubicBezTo>
                  <a:pt x="19344" y="13564"/>
                  <a:pt x="15511" y="15579"/>
                  <a:pt x="10800" y="15579"/>
                </a:cubicBezTo>
                <a:cubicBezTo>
                  <a:pt x="6089" y="15579"/>
                  <a:pt x="2256" y="13564"/>
                  <a:pt x="2256" y="11087"/>
                </a:cubicBezTo>
                <a:lnTo>
                  <a:pt x="2256" y="7224"/>
                </a:lnTo>
                <a:cubicBezTo>
                  <a:pt x="2256" y="6896"/>
                  <a:pt x="1750" y="6630"/>
                  <a:pt x="1127" y="6630"/>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15" name="| Do Re Mi Do | Do Re Mi Do | Mi Fa Soo  Mi Fa Soo |…"/>
          <p:cNvSpPr txBox="1"/>
          <p:nvPr/>
        </p:nvSpPr>
        <p:spPr>
          <a:xfrm>
            <a:off x="3360291" y="9148762"/>
            <a:ext cx="18222217" cy="54036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chemeClr val="accent3"/>
                </a:solidFill>
              </a:defRPr>
            </a:pPr>
            <a:r>
              <a:t>| Do Re Mi Do | Do Re Mi Do | Mi Fa Soo  Mi Fa Soo |</a:t>
            </a:r>
          </a:p>
          <a:p>
            <a:pPr>
              <a:defRPr>
                <a:solidFill>
                  <a:schemeClr val="accent3"/>
                </a:solidFill>
              </a:defRPr>
            </a:pPr>
            <a:r>
              <a:t>| SoLa SoFa Mi Do | SoLa SoFa Mi Do | </a:t>
            </a:r>
          </a:p>
          <a:p>
            <a:pPr>
              <a:defRPr>
                <a:solidFill>
                  <a:schemeClr val="accent3"/>
                </a:solidFill>
              </a:defRPr>
            </a:pPr>
            <a:r>
              <a:t>| Do So, Doo | Do So, Doo |</a:t>
            </a:r>
          </a:p>
          <a:p>
            <a:pPr>
              <a:defRPr>
                <a:solidFill>
                  <a:schemeClr val="accent3"/>
                </a:solidFill>
              </a:defRPr>
            </a:pPr>
            <a:r>
              <a:t> </a:t>
            </a:r>
          </a:p>
        </p:txBody>
      </p:sp>
      <p:sp>
        <p:nvSpPr>
          <p:cNvPr id="216" name="Jetzt singe „Bruder Jakob“ („Frère Jaques“) mit den Tonsilben.  (Zwei zusammengeschriebene Tonsilben (SoLa, SoFa) bedeuten,  dass die Töne kürzer gesungen werden."/>
          <p:cNvSpPr txBox="1"/>
          <p:nvPr/>
        </p:nvSpPr>
        <p:spPr>
          <a:xfrm>
            <a:off x="3673974" y="3654546"/>
            <a:ext cx="17036051" cy="49718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br/>
            <a:r>
              <a:rPr sz="4600"/>
              <a:t>Jetzt singe „Bruder Jakob“ („Frère Jaques“) mit den Tonsilben. </a:t>
            </a:r>
            <a:br>
              <a:rPr sz="4600"/>
            </a:br>
            <a:r>
              <a:rPr sz="4600"/>
              <a:t>(Zwei zusammengeschriebene Tonsilben (SoLa, SoFa) bedeuten, </a:t>
            </a:r>
            <a:br>
              <a:rPr sz="4600"/>
            </a:br>
            <a:r>
              <a:rPr sz="4600"/>
              <a:t>dass die Töne kürzer gesungen werden.</a:t>
            </a:r>
            <a:r>
              <a:t>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Es gibt auch viele Lieder, die nicht mit der Tonstufe Do, sondern unterhalb vom ihr anfangen. z.B. beginnt „Happy Birthday“ mit dem unteren So.…"/>
          <p:cNvSpPr txBox="1"/>
          <p:nvPr/>
        </p:nvSpPr>
        <p:spPr>
          <a:xfrm>
            <a:off x="3276766" y="338498"/>
            <a:ext cx="9990500" cy="943220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200"/>
            </a:pPr>
            <a:r>
              <a:t>Es gibt auch viele Lieder, die nicht mit der Tonstufe Do, sondern unterhalb vom ihr anfangen. z.B. beginnt „</a:t>
            </a:r>
            <a:r>
              <a:rPr>
                <a:solidFill>
                  <a:schemeClr val="accent3"/>
                </a:solidFill>
              </a:rPr>
              <a:t>Happy Birthday</a:t>
            </a:r>
            <a:r>
              <a:t>“ mit dem unteren So.</a:t>
            </a:r>
          </a:p>
          <a:p>
            <a:pPr>
              <a:defRPr sz="4200"/>
            </a:pPr>
          </a:p>
          <a:p>
            <a:pPr>
              <a:defRPr sz="4200"/>
            </a:pPr>
            <a:r>
              <a:t>Diese Grafik ist die Beste, die ich kenne, weil sie einen wahrnehmen lässt, wie wir hören und die Anordnung der Töne wahrnehmen. Die </a:t>
            </a:r>
            <a:r>
              <a:rPr>
                <a:solidFill>
                  <a:schemeClr val="accent3"/>
                </a:solidFill>
              </a:rPr>
              <a:t>Ton-Waben </a:t>
            </a:r>
            <a:r>
              <a:t>symbolisieren die Töne und ihre Anordnung.</a:t>
            </a:r>
          </a:p>
        </p:txBody>
      </p:sp>
      <p:pic>
        <p:nvPicPr>
          <p:cNvPr id="219" name="Tonwaben.001.jpeg" descr="Tonwaben.001.jpeg"/>
          <p:cNvPicPr>
            <a:picLocks noChangeAspect="1"/>
          </p:cNvPicPr>
          <p:nvPr/>
        </p:nvPicPr>
        <p:blipFill>
          <a:blip r:embed="rId2">
            <a:extLst/>
          </a:blip>
          <a:stretch>
            <a:fillRect/>
          </a:stretch>
        </p:blipFill>
        <p:spPr>
          <a:xfrm>
            <a:off x="16746271" y="190838"/>
            <a:ext cx="7352842" cy="13334324"/>
          </a:xfrm>
          <a:prstGeom prst="rect">
            <a:avLst/>
          </a:prstGeom>
          <a:ln w="114300">
            <a:miter lim="400000"/>
          </a:ln>
        </p:spPr>
      </p:pic>
      <p:pic>
        <p:nvPicPr>
          <p:cNvPr id="220" name="Linie" descr="Linie"/>
          <p:cNvPicPr>
            <a:picLocks noChangeAspect="0"/>
          </p:cNvPicPr>
          <p:nvPr/>
        </p:nvPicPr>
        <p:blipFill>
          <a:blip r:embed="rId3">
            <a:extLst/>
          </a:blip>
          <a:stretch>
            <a:fillRect/>
          </a:stretch>
        </p:blipFill>
        <p:spPr>
          <a:xfrm>
            <a:off x="14528999" y="12597030"/>
            <a:ext cx="2254641" cy="510740"/>
          </a:xfrm>
          <a:prstGeom prst="rect">
            <a:avLst/>
          </a:prstGeom>
        </p:spPr>
      </p:pic>
      <p:sp>
        <p:nvSpPr>
          <p:cNvPr id="222" name="So,"/>
          <p:cNvSpPr txBox="1"/>
          <p:nvPr/>
        </p:nvSpPr>
        <p:spPr>
          <a:xfrm>
            <a:off x="13579435" y="12258796"/>
            <a:ext cx="1076936" cy="11872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So,</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Jetzt singe ich „Happy Birthday&quot; mit den Tonsilben vor.…"/>
          <p:cNvSpPr txBox="1"/>
          <p:nvPr/>
        </p:nvSpPr>
        <p:spPr>
          <a:xfrm>
            <a:off x="3376893" y="911093"/>
            <a:ext cx="17630214" cy="40706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400"/>
            </a:pPr>
            <a:r>
              <a:t>Jetzt singe ich „Happy Birthday" mit den Tonsilben vor.</a:t>
            </a:r>
          </a:p>
          <a:p>
            <a:pPr>
              <a:defRPr sz="5400"/>
            </a:pPr>
          </a:p>
          <a:p>
            <a:pPr>
              <a:defRPr sz="5400"/>
            </a:pPr>
            <a:r>
              <a:t>Die Melodie beginnt mit dem unteren So,!</a:t>
            </a:r>
          </a:p>
        </p:txBody>
      </p:sp>
      <p:pic>
        <p:nvPicPr>
          <p:cNvPr id="225" name="Tonwaben.001.jpeg" descr="Tonwaben.001.jpeg"/>
          <p:cNvPicPr>
            <a:picLocks noChangeAspect="1"/>
          </p:cNvPicPr>
          <p:nvPr/>
        </p:nvPicPr>
        <p:blipFill>
          <a:blip r:embed="rId2">
            <a:extLst/>
          </a:blip>
          <a:stretch>
            <a:fillRect/>
          </a:stretch>
        </p:blipFill>
        <p:spPr>
          <a:xfrm>
            <a:off x="18833736" y="4030392"/>
            <a:ext cx="5189837" cy="9411729"/>
          </a:xfrm>
          <a:prstGeom prst="rect">
            <a:avLst/>
          </a:prstGeom>
          <a:ln w="114300">
            <a:miter lim="400000"/>
          </a:ln>
        </p:spPr>
      </p:pic>
      <p:sp>
        <p:nvSpPr>
          <p:cNvPr id="226" name="Text"/>
          <p:cNvSpPr txBox="1"/>
          <p:nvPr/>
        </p:nvSpPr>
        <p:spPr>
          <a:xfrm>
            <a:off x="7942857" y="4670790"/>
            <a:ext cx="7177486" cy="697522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p>
        </p:txBody>
      </p:sp>
      <p:sp>
        <p:nvSpPr>
          <p:cNvPr id="227" name="Soso, La, So, Do Tii,  | Soso, La, So, Re Doo | Soso,  So Mi Dodo  Ti, La, | Fafa  Mi Do Re  Doo  |"/>
          <p:cNvSpPr txBox="1"/>
          <p:nvPr/>
        </p:nvSpPr>
        <p:spPr>
          <a:xfrm>
            <a:off x="7942857" y="4670790"/>
            <a:ext cx="7021912" cy="66239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4600"/>
            </a:pPr>
            <a:r>
              <a:t>Soso, La, So, Do Tii, </a:t>
            </a:r>
            <a:br/>
            <a:r>
              <a:t>| Soso, La, So, Re Doo | Soso,  So Mi Dodo  Ti, La, | Fafa  Mi Do Re  Doo  |</a:t>
            </a:r>
          </a:p>
        </p:txBody>
      </p:sp>
      <p:sp>
        <p:nvSpPr>
          <p:cNvPr id="228" name="&gt; Starte die Wiedergabe! &lt;"/>
          <p:cNvSpPr txBox="1"/>
          <p:nvPr/>
        </p:nvSpPr>
        <p:spPr>
          <a:xfrm>
            <a:off x="7357943" y="11261425"/>
            <a:ext cx="8347314" cy="109915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300">
                <a:solidFill>
                  <a:schemeClr val="accent3"/>
                </a:solidFill>
              </a:defRPr>
            </a:lvl1pPr>
          </a:lstStyle>
          <a:p>
            <a:pPr/>
            <a:r>
              <a:t>&gt; Starte die Wiedergabe! &lt;</a:t>
            </a:r>
          </a:p>
        </p:txBody>
      </p:sp>
      <p:pic>
        <p:nvPicPr>
          <p:cNvPr id="229" name="Happy Tonsil.mov" descr="Happy Tonsil.mo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5402064" y="11154767"/>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0579387" fill="hold"/>
                                        <p:tgtEl>
                                          <p:spTgt spid="22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65516">
                <p:cTn id="7" fill="hold" display="0">
                  <p:stCondLst>
                    <p:cond delay="indefinite"/>
                  </p:stCondLst>
                </p:cTn>
                <p:tgtEl>
                  <p:spTgt spid="2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Jetzt bist du dran!…"/>
          <p:cNvSpPr txBox="1"/>
          <p:nvPr/>
        </p:nvSpPr>
        <p:spPr>
          <a:xfrm>
            <a:off x="5605174" y="657093"/>
            <a:ext cx="13173651" cy="45786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8200"/>
            </a:pPr>
            <a:r>
              <a:t>Jetzt bist du dran!</a:t>
            </a:r>
          </a:p>
          <a:p>
            <a:pPr>
              <a:defRPr sz="5400"/>
            </a:pPr>
          </a:p>
          <a:p>
            <a:pPr>
              <a:defRPr sz="5400"/>
            </a:pPr>
            <a:r>
              <a:t>Die Melodie beginnt mit dem unteren So,!</a:t>
            </a:r>
          </a:p>
        </p:txBody>
      </p:sp>
      <p:pic>
        <p:nvPicPr>
          <p:cNvPr id="232" name="Tonwaben.001.jpeg" descr="Tonwaben.001.jpeg"/>
          <p:cNvPicPr>
            <a:picLocks noChangeAspect="1"/>
          </p:cNvPicPr>
          <p:nvPr/>
        </p:nvPicPr>
        <p:blipFill>
          <a:blip r:embed="rId2">
            <a:extLst/>
          </a:blip>
          <a:stretch>
            <a:fillRect/>
          </a:stretch>
        </p:blipFill>
        <p:spPr>
          <a:xfrm>
            <a:off x="18833735" y="5020992"/>
            <a:ext cx="4496528" cy="8154419"/>
          </a:xfrm>
          <a:prstGeom prst="rect">
            <a:avLst/>
          </a:prstGeom>
          <a:ln w="114300">
            <a:miter lim="400000"/>
          </a:ln>
        </p:spPr>
      </p:pic>
      <p:sp>
        <p:nvSpPr>
          <p:cNvPr id="233" name="Text"/>
          <p:cNvSpPr txBox="1"/>
          <p:nvPr/>
        </p:nvSpPr>
        <p:spPr>
          <a:xfrm>
            <a:off x="7837040" y="6270990"/>
            <a:ext cx="8709920" cy="69752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p>
        </p:txBody>
      </p:sp>
      <p:sp>
        <p:nvSpPr>
          <p:cNvPr id="234" name="Soso, La, So, Do Tii,  | Soso, La, So, Re Doo | Soso,  So Mi Dodo  Ti, La, | Fafa  Mi Do Re  Doo  |"/>
          <p:cNvSpPr txBox="1"/>
          <p:nvPr/>
        </p:nvSpPr>
        <p:spPr>
          <a:xfrm>
            <a:off x="7837040" y="6270990"/>
            <a:ext cx="7021912" cy="66239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5300"/>
            </a:pPr>
            <a:r>
              <a:t>Soso, La, So, Do Tii, </a:t>
            </a:r>
            <a:br/>
            <a:r>
              <a:t>| Soso, La, So, Re Doo | Soso,  So Mi Dodo  Ti, La, | Fafa  Mi Do Re  Doo  |</a:t>
            </a:r>
          </a:p>
        </p:txBody>
      </p:sp>
      <p:sp>
        <p:nvSpPr>
          <p:cNvPr id="235" name="&gt; Singe! &lt;"/>
          <p:cNvSpPr txBox="1"/>
          <p:nvPr/>
        </p:nvSpPr>
        <p:spPr>
          <a:xfrm>
            <a:off x="10660539" y="4428825"/>
            <a:ext cx="3062922" cy="1099150"/>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300">
                <a:solidFill>
                  <a:schemeClr val="accent3"/>
                </a:solidFill>
              </a:defRPr>
            </a:lvl1pPr>
          </a:lstStyle>
          <a:p>
            <a:pPr/>
            <a:r>
              <a:t>&gt; Singe! &lt;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Jetzt kommt etwas anderes:…"/>
          <p:cNvSpPr txBox="1"/>
          <p:nvPr/>
        </p:nvSpPr>
        <p:spPr>
          <a:xfrm>
            <a:off x="2961474" y="589127"/>
            <a:ext cx="17851451" cy="512094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sz="4500"/>
            </a:pPr>
            <a:r>
              <a:t>Jetzt kommt etwas anderes: </a:t>
            </a:r>
          </a:p>
          <a:p>
            <a:pPr>
              <a:defRPr sz="4500"/>
            </a:pPr>
            <a:r>
              <a:t>Fange mit Do an singe nach oben ↗︎ bis So. </a:t>
            </a:r>
          </a:p>
          <a:p>
            <a:pPr>
              <a:defRPr sz="4500"/>
            </a:pPr>
            <a:r>
              <a:t>- Du kannst auf einer beliebige Tonhöhe starten, damit du bequem singen kannst. </a:t>
            </a:r>
          </a:p>
          <a:p>
            <a:pPr>
              <a:defRPr sz="4500"/>
            </a:pPr>
            <a:r>
              <a:t>- Schau wieder auf die Tonwabe, die du gerade singst.</a:t>
            </a:r>
          </a:p>
        </p:txBody>
      </p:sp>
      <p:pic>
        <p:nvPicPr>
          <p:cNvPr id="238" name="Tonwaben.001.jpeg" descr="Tonwaben.001.jpeg"/>
          <p:cNvPicPr>
            <a:picLocks noChangeAspect="1"/>
          </p:cNvPicPr>
          <p:nvPr/>
        </p:nvPicPr>
        <p:blipFill>
          <a:blip r:embed="rId2">
            <a:extLst/>
          </a:blip>
          <a:stretch>
            <a:fillRect/>
          </a:stretch>
        </p:blipFill>
        <p:spPr>
          <a:xfrm>
            <a:off x="19240135" y="4515740"/>
            <a:ext cx="4773620" cy="8656923"/>
          </a:xfrm>
          <a:prstGeom prst="rect">
            <a:avLst/>
          </a:prstGeom>
          <a:ln w="114300">
            <a:miter lim="400000"/>
          </a:ln>
        </p:spPr>
      </p:pic>
      <p:sp>
        <p:nvSpPr>
          <p:cNvPr id="239" name="Text"/>
          <p:cNvSpPr txBox="1"/>
          <p:nvPr/>
        </p:nvSpPr>
        <p:spPr>
          <a:xfrm>
            <a:off x="7532240" y="7134590"/>
            <a:ext cx="8709920" cy="69752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p>
        </p:txBody>
      </p:sp>
      <p:sp>
        <p:nvSpPr>
          <p:cNvPr id="240" name="| Do Re Mi Fa Soo |  So Fa Mi Re Do ||  dann singe nach unten ↘︎; | Do Ti, La ,So, | So, La, Ti, Doo |"/>
          <p:cNvSpPr txBox="1"/>
          <p:nvPr/>
        </p:nvSpPr>
        <p:spPr>
          <a:xfrm>
            <a:off x="7532240" y="7134590"/>
            <a:ext cx="7021912" cy="66239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5300"/>
            </a:lvl1pPr>
          </a:lstStyle>
          <a:p>
            <a:pPr/>
            <a:r>
              <a:t>| Do Re Mi Fa Soo |  So Fa Mi Re Do ||  dann singe nach unten ↘︎; | Do Ti, La ,So, | So, La, Ti, Doo |</a:t>
            </a:r>
          </a:p>
        </p:txBody>
      </p:sp>
      <p:sp>
        <p:nvSpPr>
          <p:cNvPr id="241" name="Singe!"/>
          <p:cNvSpPr txBox="1"/>
          <p:nvPr/>
        </p:nvSpPr>
        <p:spPr>
          <a:xfrm>
            <a:off x="11124482" y="5508052"/>
            <a:ext cx="2135036" cy="11872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solidFill>
                  <a:schemeClr val="accent3"/>
                </a:solidFill>
              </a:defRPr>
            </a:lvl1pPr>
          </a:lstStyle>
          <a:p>
            <a:pPr/>
            <a:r>
              <a:t>Singe!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Wenn das geht dann zeige auf die Ton-Waben und singe folgende Melodien:"/>
          <p:cNvSpPr txBox="1"/>
          <p:nvPr/>
        </p:nvSpPr>
        <p:spPr>
          <a:xfrm>
            <a:off x="1052140" y="1044106"/>
            <a:ext cx="22279720" cy="1061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100"/>
            </a:lvl1pPr>
          </a:lstStyle>
          <a:p>
            <a:pPr/>
            <a:r>
              <a:t>Wenn das geht dann zeige auf die Ton-Waben und singe folgende Melodien:</a:t>
            </a:r>
          </a:p>
        </p:txBody>
      </p:sp>
      <p:pic>
        <p:nvPicPr>
          <p:cNvPr id="244" name="Tonwaben.001.jpeg" descr="Tonwaben.001.jpeg"/>
          <p:cNvPicPr>
            <a:picLocks noChangeAspect="1"/>
          </p:cNvPicPr>
          <p:nvPr/>
        </p:nvPicPr>
        <p:blipFill>
          <a:blip r:embed="rId2">
            <a:extLst/>
          </a:blip>
          <a:stretch>
            <a:fillRect/>
          </a:stretch>
        </p:blipFill>
        <p:spPr>
          <a:xfrm>
            <a:off x="17967474" y="3001662"/>
            <a:ext cx="5756456" cy="10439288"/>
          </a:xfrm>
          <a:prstGeom prst="rect">
            <a:avLst/>
          </a:prstGeom>
          <a:ln w="114300">
            <a:miter lim="400000"/>
          </a:ln>
        </p:spPr>
      </p:pic>
      <p:sp>
        <p:nvSpPr>
          <p:cNvPr id="245" name="Text"/>
          <p:cNvSpPr txBox="1"/>
          <p:nvPr/>
        </p:nvSpPr>
        <p:spPr>
          <a:xfrm>
            <a:off x="2636489" y="4733695"/>
            <a:ext cx="13321806" cy="697522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p>
        </p:txBody>
      </p:sp>
      <p:sp>
        <p:nvSpPr>
          <p:cNvPr id="246" name="| Do Re Mi Do | Do Re Mi Do | Mi Fa So  Mi Fa So | So Fa Mi Re | Mi Re Do |…"/>
          <p:cNvSpPr txBox="1"/>
          <p:nvPr/>
        </p:nvSpPr>
        <p:spPr>
          <a:xfrm>
            <a:off x="2636489" y="4733695"/>
            <a:ext cx="12576574" cy="662398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5300"/>
            </a:pPr>
            <a:r>
              <a:t>| Do Re Mi Do | Do Re Mi Do | Mi Fa So  Mi Fa So | So Fa Mi Re | Mi Re Do |</a:t>
            </a:r>
          </a:p>
          <a:p>
            <a:pPr>
              <a:defRPr sz="5300"/>
            </a:pPr>
          </a:p>
          <a:p>
            <a:pPr>
              <a:defRPr sz="5300"/>
            </a:pPr>
            <a:r>
              <a:t>Dann: | Mi Mi Re Do | Mi Fa So Fa | So Mi Re Do | Do Ti, La, So, La, Ti, | Do Re Doo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Inneres Gehör"/>
          <p:cNvSpPr txBox="1"/>
          <p:nvPr>
            <p:ph type="title"/>
          </p:nvPr>
        </p:nvSpPr>
        <p:spPr>
          <a:xfrm>
            <a:off x="4833937" y="31750"/>
            <a:ext cx="14716126" cy="3571875"/>
          </a:xfrm>
          <a:prstGeom prst="rect">
            <a:avLst/>
          </a:prstGeom>
        </p:spPr>
        <p:txBody>
          <a:bodyPr/>
          <a:lstStyle/>
          <a:p>
            <a:pPr/>
            <a:r>
              <a:t>Inneres Gehör</a:t>
            </a:r>
          </a:p>
        </p:txBody>
      </p:sp>
      <p:sp>
        <p:nvSpPr>
          <p:cNvPr id="249" name="Wenn du die Tonhöhen singst, die Tonstufen mit den Tonsilben benennst, und auf die Ton-Waben zeigst, dann verknüpfst du mehrere Sinne miteinander.…"/>
          <p:cNvSpPr txBox="1"/>
          <p:nvPr/>
        </p:nvSpPr>
        <p:spPr>
          <a:xfrm>
            <a:off x="76471" y="4282943"/>
            <a:ext cx="24231057" cy="51501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500"/>
            </a:pPr>
            <a:r>
              <a:t>Wenn du die Tonhöhen singst, die </a:t>
            </a:r>
            <a:r>
              <a:rPr>
                <a:solidFill>
                  <a:schemeClr val="accent3"/>
                </a:solidFill>
              </a:rPr>
              <a:t>Tonstufen</a:t>
            </a:r>
            <a:r>
              <a:t> mit den </a:t>
            </a:r>
            <a:r>
              <a:rPr>
                <a:solidFill>
                  <a:schemeClr val="accent3"/>
                </a:solidFill>
              </a:rPr>
              <a:t>Tonsilben </a:t>
            </a:r>
            <a:r>
              <a:t>benennst, und auf die</a:t>
            </a:r>
            <a:r>
              <a:rPr>
                <a:solidFill>
                  <a:schemeClr val="accent3"/>
                </a:solidFill>
              </a:rPr>
              <a:t> Ton-Waben </a:t>
            </a:r>
            <a:r>
              <a:t>zeigst, dann verknüpfst du mehrere Sinne miteinander.  </a:t>
            </a:r>
          </a:p>
          <a:p>
            <a:pPr>
              <a:defRPr sz="5500"/>
            </a:pPr>
            <a:r>
              <a:t>So programmierst dein </a:t>
            </a:r>
            <a:r>
              <a:rPr>
                <a:solidFill>
                  <a:schemeClr val="accent3"/>
                </a:solidFill>
              </a:rPr>
              <a:t>inneres Gehör</a:t>
            </a:r>
            <a:r>
              <a:t> auf die Tonstufen und Tonmuster und deren Wiedererkennung.</a:t>
            </a:r>
          </a:p>
        </p:txBody>
      </p:sp>
      <p:sp>
        <p:nvSpPr>
          <p:cNvPr id="250" name="Ohr"/>
          <p:cNvSpPr/>
          <p:nvPr/>
        </p:nvSpPr>
        <p:spPr>
          <a:xfrm>
            <a:off x="16570972" y="10682892"/>
            <a:ext cx="1052023" cy="1430326"/>
          </a:xfrm>
          <a:custGeom>
            <a:avLst/>
            <a:gdLst/>
            <a:ahLst/>
            <a:cxnLst>
              <a:cxn ang="0">
                <a:pos x="wd2" y="hd2"/>
              </a:cxn>
              <a:cxn ang="5400000">
                <a:pos x="wd2" y="hd2"/>
              </a:cxn>
              <a:cxn ang="10800000">
                <a:pos x="wd2" y="hd2"/>
              </a:cxn>
              <a:cxn ang="16200000">
                <a:pos x="wd2" y="hd2"/>
              </a:cxn>
            </a:cxnLst>
            <a:rect l="0" t="0" r="r" b="b"/>
            <a:pathLst>
              <a:path w="20671" h="21600" fill="norm" stroke="1" extrusionOk="0">
                <a:moveTo>
                  <a:pt x="9517" y="0"/>
                </a:moveTo>
                <a:cubicBezTo>
                  <a:pt x="6086" y="0"/>
                  <a:pt x="3154" y="1263"/>
                  <a:pt x="1473" y="3466"/>
                </a:cubicBezTo>
                <a:cubicBezTo>
                  <a:pt x="-881" y="6549"/>
                  <a:pt x="-395" y="10841"/>
                  <a:pt x="2804" y="15240"/>
                </a:cubicBezTo>
                <a:cubicBezTo>
                  <a:pt x="3450" y="16128"/>
                  <a:pt x="5236" y="17350"/>
                  <a:pt x="7272" y="17863"/>
                </a:cubicBezTo>
                <a:cubicBezTo>
                  <a:pt x="8160" y="18087"/>
                  <a:pt x="8736" y="18661"/>
                  <a:pt x="9403" y="19326"/>
                </a:cubicBezTo>
                <a:cubicBezTo>
                  <a:pt x="10418" y="20340"/>
                  <a:pt x="11682" y="21600"/>
                  <a:pt x="14405" y="21600"/>
                </a:cubicBezTo>
                <a:cubicBezTo>
                  <a:pt x="18504" y="21600"/>
                  <a:pt x="19509" y="19847"/>
                  <a:pt x="20242" y="18567"/>
                </a:cubicBezTo>
                <a:cubicBezTo>
                  <a:pt x="20372" y="18341"/>
                  <a:pt x="20495" y="18124"/>
                  <a:pt x="20630" y="17924"/>
                </a:cubicBezTo>
                <a:cubicBezTo>
                  <a:pt x="20719" y="17791"/>
                  <a:pt x="20660" y="17629"/>
                  <a:pt x="20493" y="17552"/>
                </a:cubicBezTo>
                <a:lnTo>
                  <a:pt x="19432" y="17063"/>
                </a:lnTo>
                <a:cubicBezTo>
                  <a:pt x="19249" y="16979"/>
                  <a:pt x="19013" y="17030"/>
                  <a:pt x="18913" y="17175"/>
                </a:cubicBezTo>
                <a:cubicBezTo>
                  <a:pt x="18735" y="17434"/>
                  <a:pt x="18583" y="17699"/>
                  <a:pt x="18435" y="17956"/>
                </a:cubicBezTo>
                <a:cubicBezTo>
                  <a:pt x="17728" y="19191"/>
                  <a:pt x="17217" y="20083"/>
                  <a:pt x="14405" y="20083"/>
                </a:cubicBezTo>
                <a:cubicBezTo>
                  <a:pt x="12653" y="20083"/>
                  <a:pt x="11910" y="19340"/>
                  <a:pt x="10968" y="18399"/>
                </a:cubicBezTo>
                <a:cubicBezTo>
                  <a:pt x="10211" y="17645"/>
                  <a:pt x="9354" y="16790"/>
                  <a:pt x="7888" y="16420"/>
                </a:cubicBezTo>
                <a:cubicBezTo>
                  <a:pt x="6320" y="16025"/>
                  <a:pt x="4929" y="15051"/>
                  <a:pt x="4527" y="14499"/>
                </a:cubicBezTo>
                <a:cubicBezTo>
                  <a:pt x="1679" y="10582"/>
                  <a:pt x="1186" y="6841"/>
                  <a:pt x="3176" y="4234"/>
                </a:cubicBezTo>
                <a:cubicBezTo>
                  <a:pt x="4494" y="2508"/>
                  <a:pt x="6804" y="1517"/>
                  <a:pt x="9517" y="1517"/>
                </a:cubicBezTo>
                <a:cubicBezTo>
                  <a:pt x="16006" y="1517"/>
                  <a:pt x="16934" y="6593"/>
                  <a:pt x="17064" y="7844"/>
                </a:cubicBezTo>
                <a:cubicBezTo>
                  <a:pt x="17080" y="7994"/>
                  <a:pt x="17247" y="8108"/>
                  <a:pt x="17443" y="8104"/>
                </a:cubicBezTo>
                <a:lnTo>
                  <a:pt x="18682" y="8079"/>
                </a:lnTo>
                <a:cubicBezTo>
                  <a:pt x="18892" y="8075"/>
                  <a:pt x="19053" y="7938"/>
                  <a:pt x="19041" y="7776"/>
                </a:cubicBezTo>
                <a:cubicBezTo>
                  <a:pt x="18817" y="4924"/>
                  <a:pt x="16608" y="0"/>
                  <a:pt x="9517" y="0"/>
                </a:cubicBezTo>
                <a:close/>
                <a:moveTo>
                  <a:pt x="9955" y="3310"/>
                </a:moveTo>
                <a:cubicBezTo>
                  <a:pt x="9772" y="3302"/>
                  <a:pt x="9589" y="3303"/>
                  <a:pt x="9405" y="3312"/>
                </a:cubicBezTo>
                <a:cubicBezTo>
                  <a:pt x="9194" y="3323"/>
                  <a:pt x="8984" y="3346"/>
                  <a:pt x="8773" y="3380"/>
                </a:cubicBezTo>
                <a:cubicBezTo>
                  <a:pt x="5657" y="3880"/>
                  <a:pt x="3797" y="5739"/>
                  <a:pt x="3797" y="8353"/>
                </a:cubicBezTo>
                <a:cubicBezTo>
                  <a:pt x="3797" y="9959"/>
                  <a:pt x="5134" y="14392"/>
                  <a:pt x="8146" y="14866"/>
                </a:cubicBezTo>
                <a:cubicBezTo>
                  <a:pt x="9436" y="15068"/>
                  <a:pt x="10219" y="15793"/>
                  <a:pt x="10538" y="16153"/>
                </a:cubicBezTo>
                <a:cubicBezTo>
                  <a:pt x="10641" y="16269"/>
                  <a:pt x="10841" y="16307"/>
                  <a:pt x="11005" y="16244"/>
                </a:cubicBezTo>
                <a:lnTo>
                  <a:pt x="12119" y="15818"/>
                </a:lnTo>
                <a:cubicBezTo>
                  <a:pt x="12316" y="15743"/>
                  <a:pt x="12385" y="15553"/>
                  <a:pt x="12266" y="15410"/>
                </a:cubicBezTo>
                <a:cubicBezTo>
                  <a:pt x="11820" y="14873"/>
                  <a:pt x="10636" y="13710"/>
                  <a:pt x="8540" y="13381"/>
                </a:cubicBezTo>
                <a:cubicBezTo>
                  <a:pt x="7109" y="13156"/>
                  <a:pt x="5769" y="9788"/>
                  <a:pt x="5769" y="8353"/>
                </a:cubicBezTo>
                <a:cubicBezTo>
                  <a:pt x="5769" y="5921"/>
                  <a:pt x="7622" y="5114"/>
                  <a:pt x="9176" y="4865"/>
                </a:cubicBezTo>
                <a:cubicBezTo>
                  <a:pt x="10571" y="4642"/>
                  <a:pt x="11524" y="5343"/>
                  <a:pt x="11870" y="5655"/>
                </a:cubicBezTo>
                <a:cubicBezTo>
                  <a:pt x="12529" y="6251"/>
                  <a:pt x="12830" y="7037"/>
                  <a:pt x="12587" y="7523"/>
                </a:cubicBezTo>
                <a:cubicBezTo>
                  <a:pt x="12537" y="7623"/>
                  <a:pt x="12386" y="7926"/>
                  <a:pt x="11599" y="8006"/>
                </a:cubicBezTo>
                <a:cubicBezTo>
                  <a:pt x="9536" y="8216"/>
                  <a:pt x="8553" y="9368"/>
                  <a:pt x="8496" y="10417"/>
                </a:cubicBezTo>
                <a:cubicBezTo>
                  <a:pt x="8433" y="11561"/>
                  <a:pt x="9390" y="12498"/>
                  <a:pt x="10877" y="12748"/>
                </a:cubicBezTo>
                <a:cubicBezTo>
                  <a:pt x="11035" y="12774"/>
                  <a:pt x="11202" y="12801"/>
                  <a:pt x="11375" y="12827"/>
                </a:cubicBezTo>
                <a:cubicBezTo>
                  <a:pt x="12767" y="13043"/>
                  <a:pt x="14486" y="13309"/>
                  <a:pt x="16472" y="14829"/>
                </a:cubicBezTo>
                <a:cubicBezTo>
                  <a:pt x="16613" y="14937"/>
                  <a:pt x="16838" y="14943"/>
                  <a:pt x="16985" y="14840"/>
                </a:cubicBezTo>
                <a:lnTo>
                  <a:pt x="17927" y="14182"/>
                </a:lnTo>
                <a:cubicBezTo>
                  <a:pt x="18067" y="14084"/>
                  <a:pt x="18089" y="13920"/>
                  <a:pt x="17975" y="13803"/>
                </a:cubicBezTo>
                <a:cubicBezTo>
                  <a:pt x="17482" y="13295"/>
                  <a:pt x="16296" y="11899"/>
                  <a:pt x="16591" y="10520"/>
                </a:cubicBezTo>
                <a:cubicBezTo>
                  <a:pt x="16621" y="10378"/>
                  <a:pt x="16504" y="10241"/>
                  <a:pt x="16322" y="10204"/>
                </a:cubicBezTo>
                <a:lnTo>
                  <a:pt x="15125" y="9958"/>
                </a:lnTo>
                <a:cubicBezTo>
                  <a:pt x="14916" y="9915"/>
                  <a:pt x="14703" y="10018"/>
                  <a:pt x="14663" y="10182"/>
                </a:cubicBezTo>
                <a:cubicBezTo>
                  <a:pt x="14532" y="10716"/>
                  <a:pt x="14548" y="11240"/>
                  <a:pt x="14654" y="11735"/>
                </a:cubicBezTo>
                <a:cubicBezTo>
                  <a:pt x="14681" y="11859"/>
                  <a:pt x="14522" y="11959"/>
                  <a:pt x="14370" y="11911"/>
                </a:cubicBezTo>
                <a:cubicBezTo>
                  <a:pt x="13371" y="11589"/>
                  <a:pt x="12482" y="11451"/>
                  <a:pt x="11764" y="11340"/>
                </a:cubicBezTo>
                <a:cubicBezTo>
                  <a:pt x="11603" y="11316"/>
                  <a:pt x="11447" y="11291"/>
                  <a:pt x="11300" y="11266"/>
                </a:cubicBezTo>
                <a:cubicBezTo>
                  <a:pt x="10495" y="11131"/>
                  <a:pt x="10460" y="10631"/>
                  <a:pt x="10468" y="10481"/>
                </a:cubicBezTo>
                <a:cubicBezTo>
                  <a:pt x="10489" y="10097"/>
                  <a:pt x="10867" y="9613"/>
                  <a:pt x="11859" y="9512"/>
                </a:cubicBezTo>
                <a:cubicBezTo>
                  <a:pt x="13116" y="9384"/>
                  <a:pt x="14028" y="8870"/>
                  <a:pt x="14430" y="8067"/>
                </a:cubicBezTo>
                <a:cubicBezTo>
                  <a:pt x="14940" y="7047"/>
                  <a:pt x="14526" y="5714"/>
                  <a:pt x="13373" y="4672"/>
                </a:cubicBezTo>
                <a:cubicBezTo>
                  <a:pt x="12458" y="3845"/>
                  <a:pt x="11234" y="3367"/>
                  <a:pt x="9955" y="3310"/>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51" name="Musiknote"/>
          <p:cNvSpPr/>
          <p:nvPr/>
        </p:nvSpPr>
        <p:spPr>
          <a:xfrm>
            <a:off x="23191040" y="10088280"/>
            <a:ext cx="824906" cy="1512717"/>
          </a:xfrm>
          <a:custGeom>
            <a:avLst/>
            <a:gdLst/>
            <a:ahLst/>
            <a:cxnLst>
              <a:cxn ang="0">
                <a:pos x="wd2" y="hd2"/>
              </a:cxn>
              <a:cxn ang="5400000">
                <a:pos x="wd2" y="hd2"/>
              </a:cxn>
              <a:cxn ang="10800000">
                <a:pos x="wd2" y="hd2"/>
              </a:cxn>
              <a:cxn ang="16200000">
                <a:pos x="wd2" y="hd2"/>
              </a:cxn>
            </a:cxnLst>
            <a:rect l="0" t="0" r="r" b="b"/>
            <a:pathLst>
              <a:path w="20773" h="21355" fill="norm" stroke="1" extrusionOk="0">
                <a:moveTo>
                  <a:pt x="10381" y="0"/>
                </a:moveTo>
                <a:lnTo>
                  <a:pt x="10381" y="16548"/>
                </a:lnTo>
                <a:cubicBezTo>
                  <a:pt x="9873" y="16331"/>
                  <a:pt x="9239" y="16170"/>
                  <a:pt x="8472" y="16089"/>
                </a:cubicBezTo>
                <a:cubicBezTo>
                  <a:pt x="8110" y="16051"/>
                  <a:pt x="7736" y="16033"/>
                  <a:pt x="7360" y="16032"/>
                </a:cubicBezTo>
                <a:cubicBezTo>
                  <a:pt x="4729" y="16024"/>
                  <a:pt x="1880" y="16887"/>
                  <a:pt x="617" y="18145"/>
                </a:cubicBezTo>
                <a:cubicBezTo>
                  <a:pt x="-827" y="19583"/>
                  <a:pt x="349" y="20994"/>
                  <a:pt x="3242" y="21297"/>
                </a:cubicBezTo>
                <a:cubicBezTo>
                  <a:pt x="6135" y="21600"/>
                  <a:pt x="9653" y="20681"/>
                  <a:pt x="11096" y="19243"/>
                </a:cubicBezTo>
                <a:cubicBezTo>
                  <a:pt x="11465" y="18876"/>
                  <a:pt x="11662" y="18511"/>
                  <a:pt x="11704" y="18165"/>
                </a:cubicBezTo>
                <a:lnTo>
                  <a:pt x="11713" y="18165"/>
                </a:lnTo>
                <a:lnTo>
                  <a:pt x="11713" y="5770"/>
                </a:lnTo>
                <a:cubicBezTo>
                  <a:pt x="14895" y="6593"/>
                  <a:pt x="19024" y="8023"/>
                  <a:pt x="19519" y="10182"/>
                </a:cubicBezTo>
                <a:cubicBezTo>
                  <a:pt x="20131" y="12852"/>
                  <a:pt x="18074" y="14651"/>
                  <a:pt x="17306" y="15397"/>
                </a:cubicBezTo>
                <a:cubicBezTo>
                  <a:pt x="18434" y="14668"/>
                  <a:pt x="20773" y="13668"/>
                  <a:pt x="20773" y="10506"/>
                </a:cubicBezTo>
                <a:cubicBezTo>
                  <a:pt x="20773" y="7870"/>
                  <a:pt x="16995" y="5499"/>
                  <a:pt x="16008" y="4840"/>
                </a:cubicBezTo>
                <a:cubicBezTo>
                  <a:pt x="14441" y="3794"/>
                  <a:pt x="12088" y="2574"/>
                  <a:pt x="11743" y="607"/>
                </a:cubicBezTo>
                <a:cubicBezTo>
                  <a:pt x="11711" y="454"/>
                  <a:pt x="11716" y="356"/>
                  <a:pt x="11713" y="247"/>
                </a:cubicBezTo>
                <a:lnTo>
                  <a:pt x="11713" y="0"/>
                </a:lnTo>
                <a:lnTo>
                  <a:pt x="10381" y="0"/>
                </a:ln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52" name="Gehirn"/>
          <p:cNvSpPr/>
          <p:nvPr/>
        </p:nvSpPr>
        <p:spPr>
          <a:xfrm>
            <a:off x="18168264" y="10341045"/>
            <a:ext cx="2755456" cy="2114020"/>
          </a:xfrm>
          <a:custGeom>
            <a:avLst/>
            <a:gdLst/>
            <a:ahLst/>
            <a:cxnLst>
              <a:cxn ang="0">
                <a:pos x="wd2" y="hd2"/>
              </a:cxn>
              <a:cxn ang="5400000">
                <a:pos x="wd2" y="hd2"/>
              </a:cxn>
              <a:cxn ang="10800000">
                <a:pos x="wd2" y="hd2"/>
              </a:cxn>
              <a:cxn ang="16200000">
                <a:pos x="wd2" y="hd2"/>
              </a:cxn>
            </a:cxnLst>
            <a:rect l="0" t="0" r="r" b="b"/>
            <a:pathLst>
              <a:path w="20765" h="21427" fill="norm" stroke="1"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53" name="Do, Re,…"/>
          <p:cNvSpPr txBox="1"/>
          <p:nvPr/>
        </p:nvSpPr>
        <p:spPr>
          <a:xfrm>
            <a:off x="5799511" y="10487146"/>
            <a:ext cx="2991283" cy="22413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Do, Re, </a:t>
            </a:r>
          </a:p>
          <a:p>
            <a:pPr/>
            <a:r>
              <a:t>Mi</a:t>
            </a:r>
          </a:p>
        </p:txBody>
      </p:sp>
      <p:sp>
        <p:nvSpPr>
          <p:cNvPr id="254" name="+"/>
          <p:cNvSpPr txBox="1"/>
          <p:nvPr/>
        </p:nvSpPr>
        <p:spPr>
          <a:xfrm>
            <a:off x="4809340" y="10768903"/>
            <a:ext cx="744520" cy="167779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600"/>
            </a:lvl1pPr>
          </a:lstStyle>
          <a:p>
            <a:pPr/>
            <a:r>
              <a:t>+</a:t>
            </a:r>
          </a:p>
        </p:txBody>
      </p:sp>
      <p:pic>
        <p:nvPicPr>
          <p:cNvPr id="255" name="Tontreppe7stufig.001.jpeg" descr="Tontreppe7stufig.001.jpeg"/>
          <p:cNvPicPr>
            <a:picLocks noChangeAspect="1"/>
          </p:cNvPicPr>
          <p:nvPr/>
        </p:nvPicPr>
        <p:blipFill>
          <a:blip r:embed="rId2">
            <a:extLst/>
          </a:blip>
          <a:srcRect l="0" t="0" r="0" b="0"/>
          <a:stretch>
            <a:fillRect/>
          </a:stretch>
        </p:blipFill>
        <p:spPr>
          <a:xfrm>
            <a:off x="743766" y="10662046"/>
            <a:ext cx="3819991" cy="1891473"/>
          </a:xfrm>
          <a:prstGeom prst="rect">
            <a:avLst/>
          </a:prstGeom>
          <a:ln w="114300">
            <a:miter lim="400000"/>
          </a:ln>
        </p:spPr>
      </p:pic>
      <p:pic>
        <p:nvPicPr>
          <p:cNvPr id="256" name="Tonwaben.001.jpeg" descr="Tonwaben.001.jpeg"/>
          <p:cNvPicPr>
            <a:picLocks noChangeAspect="1"/>
          </p:cNvPicPr>
          <p:nvPr/>
        </p:nvPicPr>
        <p:blipFill>
          <a:blip r:embed="rId3">
            <a:extLst/>
          </a:blip>
          <a:stretch>
            <a:fillRect/>
          </a:stretch>
        </p:blipFill>
        <p:spPr>
          <a:xfrm>
            <a:off x="10435057" y="9709841"/>
            <a:ext cx="1861839" cy="3376428"/>
          </a:xfrm>
          <a:prstGeom prst="rect">
            <a:avLst/>
          </a:prstGeom>
          <a:ln w="114300">
            <a:miter lim="400000"/>
          </a:ln>
        </p:spPr>
      </p:pic>
      <p:sp>
        <p:nvSpPr>
          <p:cNvPr id="257" name="+"/>
          <p:cNvSpPr txBox="1"/>
          <p:nvPr/>
        </p:nvSpPr>
        <p:spPr>
          <a:xfrm>
            <a:off x="9240666" y="10768903"/>
            <a:ext cx="744519" cy="167779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600"/>
            </a:lvl1pPr>
          </a:lstStyle>
          <a:p>
            <a:pPr/>
            <a:r>
              <a:t>+</a:t>
            </a:r>
          </a:p>
        </p:txBody>
      </p:sp>
      <p:pic>
        <p:nvPicPr>
          <p:cNvPr id="258" name="Linie" descr="Linie"/>
          <p:cNvPicPr>
            <a:picLocks noChangeAspect="0"/>
          </p:cNvPicPr>
          <p:nvPr/>
        </p:nvPicPr>
        <p:blipFill>
          <a:blip r:embed="rId4">
            <a:extLst/>
          </a:blip>
          <a:stretch>
            <a:fillRect/>
          </a:stretch>
        </p:blipFill>
        <p:spPr>
          <a:xfrm>
            <a:off x="12721368" y="11036865"/>
            <a:ext cx="3392132" cy="722080"/>
          </a:xfrm>
          <a:prstGeom prst="rect">
            <a:avLst/>
          </a:prstGeom>
        </p:spPr>
      </p:pic>
      <p:pic>
        <p:nvPicPr>
          <p:cNvPr id="260" name="Linie" descr="Linie"/>
          <p:cNvPicPr>
            <a:picLocks noChangeAspect="0"/>
          </p:cNvPicPr>
          <p:nvPr/>
        </p:nvPicPr>
        <p:blipFill>
          <a:blip r:embed="rId5">
            <a:extLst/>
          </a:blip>
          <a:stretch>
            <a:fillRect/>
          </a:stretch>
        </p:blipFill>
        <p:spPr>
          <a:xfrm>
            <a:off x="20973397" y="11037015"/>
            <a:ext cx="2135346" cy="722080"/>
          </a:xfrm>
          <a:prstGeom prst="rect">
            <a:avLst/>
          </a:prstGeom>
        </p:spPr>
      </p:pic>
      <p:sp>
        <p:nvSpPr>
          <p:cNvPr id="262" name="Ohr"/>
          <p:cNvSpPr/>
          <p:nvPr/>
        </p:nvSpPr>
        <p:spPr>
          <a:xfrm>
            <a:off x="19237971" y="1248659"/>
            <a:ext cx="1052023" cy="1430326"/>
          </a:xfrm>
          <a:custGeom>
            <a:avLst/>
            <a:gdLst/>
            <a:ahLst/>
            <a:cxnLst>
              <a:cxn ang="0">
                <a:pos x="wd2" y="hd2"/>
              </a:cxn>
              <a:cxn ang="5400000">
                <a:pos x="wd2" y="hd2"/>
              </a:cxn>
              <a:cxn ang="10800000">
                <a:pos x="wd2" y="hd2"/>
              </a:cxn>
              <a:cxn ang="16200000">
                <a:pos x="wd2" y="hd2"/>
              </a:cxn>
            </a:cxnLst>
            <a:rect l="0" t="0" r="r" b="b"/>
            <a:pathLst>
              <a:path w="20671" h="21600" fill="norm" stroke="1" extrusionOk="0">
                <a:moveTo>
                  <a:pt x="9517" y="0"/>
                </a:moveTo>
                <a:cubicBezTo>
                  <a:pt x="6086" y="0"/>
                  <a:pt x="3154" y="1263"/>
                  <a:pt x="1473" y="3466"/>
                </a:cubicBezTo>
                <a:cubicBezTo>
                  <a:pt x="-881" y="6549"/>
                  <a:pt x="-395" y="10841"/>
                  <a:pt x="2804" y="15240"/>
                </a:cubicBezTo>
                <a:cubicBezTo>
                  <a:pt x="3450" y="16128"/>
                  <a:pt x="5236" y="17350"/>
                  <a:pt x="7272" y="17863"/>
                </a:cubicBezTo>
                <a:cubicBezTo>
                  <a:pt x="8160" y="18087"/>
                  <a:pt x="8736" y="18661"/>
                  <a:pt x="9403" y="19326"/>
                </a:cubicBezTo>
                <a:cubicBezTo>
                  <a:pt x="10418" y="20340"/>
                  <a:pt x="11682" y="21600"/>
                  <a:pt x="14405" y="21600"/>
                </a:cubicBezTo>
                <a:cubicBezTo>
                  <a:pt x="18504" y="21600"/>
                  <a:pt x="19509" y="19847"/>
                  <a:pt x="20242" y="18567"/>
                </a:cubicBezTo>
                <a:cubicBezTo>
                  <a:pt x="20372" y="18341"/>
                  <a:pt x="20495" y="18124"/>
                  <a:pt x="20630" y="17924"/>
                </a:cubicBezTo>
                <a:cubicBezTo>
                  <a:pt x="20719" y="17791"/>
                  <a:pt x="20660" y="17629"/>
                  <a:pt x="20493" y="17552"/>
                </a:cubicBezTo>
                <a:lnTo>
                  <a:pt x="19432" y="17063"/>
                </a:lnTo>
                <a:cubicBezTo>
                  <a:pt x="19249" y="16979"/>
                  <a:pt x="19013" y="17030"/>
                  <a:pt x="18913" y="17175"/>
                </a:cubicBezTo>
                <a:cubicBezTo>
                  <a:pt x="18735" y="17434"/>
                  <a:pt x="18583" y="17699"/>
                  <a:pt x="18435" y="17956"/>
                </a:cubicBezTo>
                <a:cubicBezTo>
                  <a:pt x="17728" y="19191"/>
                  <a:pt x="17217" y="20083"/>
                  <a:pt x="14405" y="20083"/>
                </a:cubicBezTo>
                <a:cubicBezTo>
                  <a:pt x="12653" y="20083"/>
                  <a:pt x="11910" y="19340"/>
                  <a:pt x="10968" y="18399"/>
                </a:cubicBezTo>
                <a:cubicBezTo>
                  <a:pt x="10211" y="17645"/>
                  <a:pt x="9354" y="16790"/>
                  <a:pt x="7888" y="16420"/>
                </a:cubicBezTo>
                <a:cubicBezTo>
                  <a:pt x="6320" y="16025"/>
                  <a:pt x="4929" y="15051"/>
                  <a:pt x="4527" y="14499"/>
                </a:cubicBezTo>
                <a:cubicBezTo>
                  <a:pt x="1679" y="10582"/>
                  <a:pt x="1186" y="6841"/>
                  <a:pt x="3176" y="4234"/>
                </a:cubicBezTo>
                <a:cubicBezTo>
                  <a:pt x="4494" y="2508"/>
                  <a:pt x="6804" y="1517"/>
                  <a:pt x="9517" y="1517"/>
                </a:cubicBezTo>
                <a:cubicBezTo>
                  <a:pt x="16006" y="1517"/>
                  <a:pt x="16934" y="6593"/>
                  <a:pt x="17064" y="7844"/>
                </a:cubicBezTo>
                <a:cubicBezTo>
                  <a:pt x="17080" y="7994"/>
                  <a:pt x="17247" y="8108"/>
                  <a:pt x="17443" y="8104"/>
                </a:cubicBezTo>
                <a:lnTo>
                  <a:pt x="18682" y="8079"/>
                </a:lnTo>
                <a:cubicBezTo>
                  <a:pt x="18892" y="8075"/>
                  <a:pt x="19053" y="7938"/>
                  <a:pt x="19041" y="7776"/>
                </a:cubicBezTo>
                <a:cubicBezTo>
                  <a:pt x="18817" y="4924"/>
                  <a:pt x="16608" y="0"/>
                  <a:pt x="9517" y="0"/>
                </a:cubicBezTo>
                <a:close/>
                <a:moveTo>
                  <a:pt x="9955" y="3310"/>
                </a:moveTo>
                <a:cubicBezTo>
                  <a:pt x="9772" y="3302"/>
                  <a:pt x="9589" y="3303"/>
                  <a:pt x="9405" y="3312"/>
                </a:cubicBezTo>
                <a:cubicBezTo>
                  <a:pt x="9194" y="3323"/>
                  <a:pt x="8984" y="3346"/>
                  <a:pt x="8773" y="3380"/>
                </a:cubicBezTo>
                <a:cubicBezTo>
                  <a:pt x="5657" y="3880"/>
                  <a:pt x="3797" y="5739"/>
                  <a:pt x="3797" y="8353"/>
                </a:cubicBezTo>
                <a:cubicBezTo>
                  <a:pt x="3797" y="9959"/>
                  <a:pt x="5134" y="14392"/>
                  <a:pt x="8146" y="14866"/>
                </a:cubicBezTo>
                <a:cubicBezTo>
                  <a:pt x="9436" y="15068"/>
                  <a:pt x="10219" y="15793"/>
                  <a:pt x="10538" y="16153"/>
                </a:cubicBezTo>
                <a:cubicBezTo>
                  <a:pt x="10641" y="16269"/>
                  <a:pt x="10841" y="16307"/>
                  <a:pt x="11005" y="16244"/>
                </a:cubicBezTo>
                <a:lnTo>
                  <a:pt x="12119" y="15818"/>
                </a:lnTo>
                <a:cubicBezTo>
                  <a:pt x="12316" y="15743"/>
                  <a:pt x="12385" y="15553"/>
                  <a:pt x="12266" y="15410"/>
                </a:cubicBezTo>
                <a:cubicBezTo>
                  <a:pt x="11820" y="14873"/>
                  <a:pt x="10636" y="13710"/>
                  <a:pt x="8540" y="13381"/>
                </a:cubicBezTo>
                <a:cubicBezTo>
                  <a:pt x="7109" y="13156"/>
                  <a:pt x="5769" y="9788"/>
                  <a:pt x="5769" y="8353"/>
                </a:cubicBezTo>
                <a:cubicBezTo>
                  <a:pt x="5769" y="5921"/>
                  <a:pt x="7622" y="5114"/>
                  <a:pt x="9176" y="4865"/>
                </a:cubicBezTo>
                <a:cubicBezTo>
                  <a:pt x="10571" y="4642"/>
                  <a:pt x="11524" y="5343"/>
                  <a:pt x="11870" y="5655"/>
                </a:cubicBezTo>
                <a:cubicBezTo>
                  <a:pt x="12529" y="6251"/>
                  <a:pt x="12830" y="7037"/>
                  <a:pt x="12587" y="7523"/>
                </a:cubicBezTo>
                <a:cubicBezTo>
                  <a:pt x="12537" y="7623"/>
                  <a:pt x="12386" y="7926"/>
                  <a:pt x="11599" y="8006"/>
                </a:cubicBezTo>
                <a:cubicBezTo>
                  <a:pt x="9536" y="8216"/>
                  <a:pt x="8553" y="9368"/>
                  <a:pt x="8496" y="10417"/>
                </a:cubicBezTo>
                <a:cubicBezTo>
                  <a:pt x="8433" y="11561"/>
                  <a:pt x="9390" y="12498"/>
                  <a:pt x="10877" y="12748"/>
                </a:cubicBezTo>
                <a:cubicBezTo>
                  <a:pt x="11035" y="12774"/>
                  <a:pt x="11202" y="12801"/>
                  <a:pt x="11375" y="12827"/>
                </a:cubicBezTo>
                <a:cubicBezTo>
                  <a:pt x="12767" y="13043"/>
                  <a:pt x="14486" y="13309"/>
                  <a:pt x="16472" y="14829"/>
                </a:cubicBezTo>
                <a:cubicBezTo>
                  <a:pt x="16613" y="14937"/>
                  <a:pt x="16838" y="14943"/>
                  <a:pt x="16985" y="14840"/>
                </a:cubicBezTo>
                <a:lnTo>
                  <a:pt x="17927" y="14182"/>
                </a:lnTo>
                <a:cubicBezTo>
                  <a:pt x="18067" y="14084"/>
                  <a:pt x="18089" y="13920"/>
                  <a:pt x="17975" y="13803"/>
                </a:cubicBezTo>
                <a:cubicBezTo>
                  <a:pt x="17482" y="13295"/>
                  <a:pt x="16296" y="11899"/>
                  <a:pt x="16591" y="10520"/>
                </a:cubicBezTo>
                <a:cubicBezTo>
                  <a:pt x="16621" y="10378"/>
                  <a:pt x="16504" y="10241"/>
                  <a:pt x="16322" y="10204"/>
                </a:cubicBezTo>
                <a:lnTo>
                  <a:pt x="15125" y="9958"/>
                </a:lnTo>
                <a:cubicBezTo>
                  <a:pt x="14916" y="9915"/>
                  <a:pt x="14703" y="10018"/>
                  <a:pt x="14663" y="10182"/>
                </a:cubicBezTo>
                <a:cubicBezTo>
                  <a:pt x="14532" y="10716"/>
                  <a:pt x="14548" y="11240"/>
                  <a:pt x="14654" y="11735"/>
                </a:cubicBezTo>
                <a:cubicBezTo>
                  <a:pt x="14681" y="11859"/>
                  <a:pt x="14522" y="11959"/>
                  <a:pt x="14370" y="11911"/>
                </a:cubicBezTo>
                <a:cubicBezTo>
                  <a:pt x="13371" y="11589"/>
                  <a:pt x="12482" y="11451"/>
                  <a:pt x="11764" y="11340"/>
                </a:cubicBezTo>
                <a:cubicBezTo>
                  <a:pt x="11603" y="11316"/>
                  <a:pt x="11447" y="11291"/>
                  <a:pt x="11300" y="11266"/>
                </a:cubicBezTo>
                <a:cubicBezTo>
                  <a:pt x="10495" y="11131"/>
                  <a:pt x="10460" y="10631"/>
                  <a:pt x="10468" y="10481"/>
                </a:cubicBezTo>
                <a:cubicBezTo>
                  <a:pt x="10489" y="10097"/>
                  <a:pt x="10867" y="9613"/>
                  <a:pt x="11859" y="9512"/>
                </a:cubicBezTo>
                <a:cubicBezTo>
                  <a:pt x="13116" y="9384"/>
                  <a:pt x="14028" y="8870"/>
                  <a:pt x="14430" y="8067"/>
                </a:cubicBezTo>
                <a:cubicBezTo>
                  <a:pt x="14940" y="7047"/>
                  <a:pt x="14526" y="5714"/>
                  <a:pt x="13373" y="4672"/>
                </a:cubicBezTo>
                <a:cubicBezTo>
                  <a:pt x="12458" y="3845"/>
                  <a:pt x="11234" y="3367"/>
                  <a:pt x="9955" y="3310"/>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63" name="Gehirn"/>
          <p:cNvSpPr/>
          <p:nvPr/>
        </p:nvSpPr>
        <p:spPr>
          <a:xfrm>
            <a:off x="20327264" y="833077"/>
            <a:ext cx="2755457" cy="2114020"/>
          </a:xfrm>
          <a:custGeom>
            <a:avLst/>
            <a:gdLst/>
            <a:ahLst/>
            <a:cxnLst>
              <a:cxn ang="0">
                <a:pos x="wd2" y="hd2"/>
              </a:cxn>
              <a:cxn ang="5400000">
                <a:pos x="wd2" y="hd2"/>
              </a:cxn>
              <a:cxn ang="10800000">
                <a:pos x="wd2" y="hd2"/>
              </a:cxn>
              <a:cxn ang="16200000">
                <a:pos x="wd2" y="hd2"/>
              </a:cxn>
            </a:cxnLst>
            <a:rect l="0" t="0" r="r" b="b"/>
            <a:pathLst>
              <a:path w="20765" h="21427" fill="norm" stroke="1" extrusionOk="0">
                <a:moveTo>
                  <a:pt x="7654" y="1"/>
                </a:moveTo>
                <a:cubicBezTo>
                  <a:pt x="6294" y="20"/>
                  <a:pt x="4753" y="903"/>
                  <a:pt x="4110" y="2532"/>
                </a:cubicBezTo>
                <a:cubicBezTo>
                  <a:pt x="4110" y="2532"/>
                  <a:pt x="4104" y="2532"/>
                  <a:pt x="4104" y="2532"/>
                </a:cubicBezTo>
                <a:cubicBezTo>
                  <a:pt x="3722" y="3624"/>
                  <a:pt x="3929" y="4445"/>
                  <a:pt x="3945" y="4495"/>
                </a:cubicBezTo>
                <a:cubicBezTo>
                  <a:pt x="3976" y="4602"/>
                  <a:pt x="3935" y="4724"/>
                  <a:pt x="3855" y="4767"/>
                </a:cubicBezTo>
                <a:cubicBezTo>
                  <a:pt x="3839" y="4774"/>
                  <a:pt x="3828" y="4781"/>
                  <a:pt x="3812" y="4781"/>
                </a:cubicBezTo>
                <a:cubicBezTo>
                  <a:pt x="3743" y="4788"/>
                  <a:pt x="3679" y="4730"/>
                  <a:pt x="3653" y="4644"/>
                </a:cubicBezTo>
                <a:cubicBezTo>
                  <a:pt x="3642" y="4595"/>
                  <a:pt x="3430" y="3790"/>
                  <a:pt x="3722" y="2691"/>
                </a:cubicBezTo>
                <a:cubicBezTo>
                  <a:pt x="3754" y="2562"/>
                  <a:pt x="3690" y="2425"/>
                  <a:pt x="3590" y="2425"/>
                </a:cubicBezTo>
                <a:cubicBezTo>
                  <a:pt x="1950" y="2425"/>
                  <a:pt x="273" y="5524"/>
                  <a:pt x="347" y="7372"/>
                </a:cubicBezTo>
                <a:cubicBezTo>
                  <a:pt x="353" y="7515"/>
                  <a:pt x="475" y="7579"/>
                  <a:pt x="555" y="7493"/>
                </a:cubicBezTo>
                <a:cubicBezTo>
                  <a:pt x="778" y="7236"/>
                  <a:pt x="1021" y="7029"/>
                  <a:pt x="1281" y="6886"/>
                </a:cubicBezTo>
                <a:cubicBezTo>
                  <a:pt x="1350" y="6850"/>
                  <a:pt x="1429" y="6879"/>
                  <a:pt x="1472" y="6964"/>
                </a:cubicBezTo>
                <a:cubicBezTo>
                  <a:pt x="1530" y="7078"/>
                  <a:pt x="1487" y="7236"/>
                  <a:pt x="1397" y="7279"/>
                </a:cubicBezTo>
                <a:cubicBezTo>
                  <a:pt x="1036" y="7471"/>
                  <a:pt x="750" y="7772"/>
                  <a:pt x="516" y="8129"/>
                </a:cubicBezTo>
                <a:cubicBezTo>
                  <a:pt x="-529" y="10034"/>
                  <a:pt x="140" y="12853"/>
                  <a:pt x="1392" y="14423"/>
                </a:cubicBezTo>
                <a:cubicBezTo>
                  <a:pt x="1610" y="14680"/>
                  <a:pt x="1833" y="14902"/>
                  <a:pt x="2056" y="15088"/>
                </a:cubicBezTo>
                <a:cubicBezTo>
                  <a:pt x="2156" y="15166"/>
                  <a:pt x="2358" y="15310"/>
                  <a:pt x="2352" y="15324"/>
                </a:cubicBezTo>
                <a:cubicBezTo>
                  <a:pt x="3759" y="16381"/>
                  <a:pt x="5347" y="16295"/>
                  <a:pt x="5973" y="16216"/>
                </a:cubicBezTo>
                <a:cubicBezTo>
                  <a:pt x="6105" y="16202"/>
                  <a:pt x="6238" y="16244"/>
                  <a:pt x="6344" y="16344"/>
                </a:cubicBezTo>
                <a:cubicBezTo>
                  <a:pt x="6567" y="16543"/>
                  <a:pt x="8073" y="17950"/>
                  <a:pt x="10605" y="17872"/>
                </a:cubicBezTo>
                <a:cubicBezTo>
                  <a:pt x="11231" y="17850"/>
                  <a:pt x="12001" y="17751"/>
                  <a:pt x="12824" y="17401"/>
                </a:cubicBezTo>
                <a:cubicBezTo>
                  <a:pt x="13912" y="16937"/>
                  <a:pt x="14755" y="15760"/>
                  <a:pt x="14686" y="14325"/>
                </a:cubicBezTo>
                <a:cubicBezTo>
                  <a:pt x="14506" y="12369"/>
                  <a:pt x="13817" y="11205"/>
                  <a:pt x="12469" y="10377"/>
                </a:cubicBezTo>
                <a:cubicBezTo>
                  <a:pt x="11806" y="9970"/>
                  <a:pt x="11046" y="9898"/>
                  <a:pt x="10467" y="9926"/>
                </a:cubicBezTo>
                <a:cubicBezTo>
                  <a:pt x="10122" y="9948"/>
                  <a:pt x="9815" y="9999"/>
                  <a:pt x="9550" y="10056"/>
                </a:cubicBezTo>
                <a:lnTo>
                  <a:pt x="9512" y="10069"/>
                </a:lnTo>
                <a:cubicBezTo>
                  <a:pt x="8599" y="10283"/>
                  <a:pt x="8137" y="10662"/>
                  <a:pt x="8132" y="10669"/>
                </a:cubicBezTo>
                <a:cubicBezTo>
                  <a:pt x="8111" y="10691"/>
                  <a:pt x="8085" y="10698"/>
                  <a:pt x="8064" y="10698"/>
                </a:cubicBezTo>
                <a:cubicBezTo>
                  <a:pt x="8006" y="10705"/>
                  <a:pt x="7952" y="10669"/>
                  <a:pt x="7920" y="10598"/>
                </a:cubicBezTo>
                <a:cubicBezTo>
                  <a:pt x="7872" y="10498"/>
                  <a:pt x="7899" y="10370"/>
                  <a:pt x="7968" y="10306"/>
                </a:cubicBezTo>
                <a:cubicBezTo>
                  <a:pt x="7989" y="10291"/>
                  <a:pt x="8266" y="10062"/>
                  <a:pt x="8807" y="9848"/>
                </a:cubicBezTo>
                <a:cubicBezTo>
                  <a:pt x="8903" y="9813"/>
                  <a:pt x="8918" y="9641"/>
                  <a:pt x="8839" y="9570"/>
                </a:cubicBezTo>
                <a:cubicBezTo>
                  <a:pt x="8313" y="9098"/>
                  <a:pt x="7617" y="8270"/>
                  <a:pt x="7416" y="7071"/>
                </a:cubicBezTo>
                <a:cubicBezTo>
                  <a:pt x="7394" y="6957"/>
                  <a:pt x="7448" y="6843"/>
                  <a:pt x="7533" y="6821"/>
                </a:cubicBezTo>
                <a:cubicBezTo>
                  <a:pt x="7618" y="6793"/>
                  <a:pt x="7698" y="6865"/>
                  <a:pt x="7719" y="6987"/>
                </a:cubicBezTo>
                <a:cubicBezTo>
                  <a:pt x="7942" y="8321"/>
                  <a:pt x="8912" y="9179"/>
                  <a:pt x="9358" y="9507"/>
                </a:cubicBezTo>
                <a:cubicBezTo>
                  <a:pt x="9469" y="9586"/>
                  <a:pt x="9597" y="9620"/>
                  <a:pt x="9719" y="9592"/>
                </a:cubicBezTo>
                <a:cubicBezTo>
                  <a:pt x="10234" y="9492"/>
                  <a:pt x="11518" y="9334"/>
                  <a:pt x="12595" y="9998"/>
                </a:cubicBezTo>
                <a:cubicBezTo>
                  <a:pt x="12998" y="10240"/>
                  <a:pt x="13345" y="10521"/>
                  <a:pt x="13636" y="10828"/>
                </a:cubicBezTo>
                <a:cubicBezTo>
                  <a:pt x="13743" y="10942"/>
                  <a:pt x="13897" y="10948"/>
                  <a:pt x="14008" y="10841"/>
                </a:cubicBezTo>
                <a:cubicBezTo>
                  <a:pt x="14640" y="10241"/>
                  <a:pt x="15270" y="10013"/>
                  <a:pt x="15902" y="10156"/>
                </a:cubicBezTo>
                <a:cubicBezTo>
                  <a:pt x="16756" y="10356"/>
                  <a:pt x="17361" y="11205"/>
                  <a:pt x="17584" y="11691"/>
                </a:cubicBezTo>
                <a:cubicBezTo>
                  <a:pt x="17626" y="11784"/>
                  <a:pt x="17616" y="11912"/>
                  <a:pt x="17552" y="11983"/>
                </a:cubicBezTo>
                <a:cubicBezTo>
                  <a:pt x="17526" y="12011"/>
                  <a:pt x="17499" y="12025"/>
                  <a:pt x="17468" y="12025"/>
                </a:cubicBezTo>
                <a:cubicBezTo>
                  <a:pt x="17414" y="12032"/>
                  <a:pt x="17357" y="11996"/>
                  <a:pt x="17325" y="11925"/>
                </a:cubicBezTo>
                <a:cubicBezTo>
                  <a:pt x="17144" y="11532"/>
                  <a:pt x="16602" y="10749"/>
                  <a:pt x="15849" y="10578"/>
                </a:cubicBezTo>
                <a:cubicBezTo>
                  <a:pt x="15313" y="10456"/>
                  <a:pt x="14766" y="10648"/>
                  <a:pt x="14214" y="11169"/>
                </a:cubicBezTo>
                <a:cubicBezTo>
                  <a:pt x="14123" y="11254"/>
                  <a:pt x="14108" y="11418"/>
                  <a:pt x="14177" y="11532"/>
                </a:cubicBezTo>
                <a:cubicBezTo>
                  <a:pt x="14389" y="11875"/>
                  <a:pt x="14565" y="12262"/>
                  <a:pt x="14698" y="12683"/>
                </a:cubicBezTo>
                <a:cubicBezTo>
                  <a:pt x="14846" y="13169"/>
                  <a:pt x="14952" y="13695"/>
                  <a:pt x="15005" y="14316"/>
                </a:cubicBezTo>
                <a:cubicBezTo>
                  <a:pt x="16369" y="14966"/>
                  <a:pt x="19967" y="14602"/>
                  <a:pt x="20652" y="11448"/>
                </a:cubicBezTo>
                <a:cubicBezTo>
                  <a:pt x="21071" y="9520"/>
                  <a:pt x="20280" y="7208"/>
                  <a:pt x="19086" y="6630"/>
                </a:cubicBezTo>
                <a:cubicBezTo>
                  <a:pt x="18943" y="6558"/>
                  <a:pt x="18795" y="6680"/>
                  <a:pt x="18758" y="6879"/>
                </a:cubicBezTo>
                <a:cubicBezTo>
                  <a:pt x="18652" y="7472"/>
                  <a:pt x="18444" y="7944"/>
                  <a:pt x="18242" y="8258"/>
                </a:cubicBezTo>
                <a:cubicBezTo>
                  <a:pt x="18189" y="8336"/>
                  <a:pt x="18189" y="8458"/>
                  <a:pt x="18242" y="8543"/>
                </a:cubicBezTo>
                <a:cubicBezTo>
                  <a:pt x="18338" y="8693"/>
                  <a:pt x="18481" y="8971"/>
                  <a:pt x="18635" y="9442"/>
                </a:cubicBezTo>
                <a:cubicBezTo>
                  <a:pt x="18667" y="9542"/>
                  <a:pt x="18640" y="9678"/>
                  <a:pt x="18565" y="9728"/>
                </a:cubicBezTo>
                <a:cubicBezTo>
                  <a:pt x="18544" y="9742"/>
                  <a:pt x="18529" y="9748"/>
                  <a:pt x="18507" y="9748"/>
                </a:cubicBezTo>
                <a:cubicBezTo>
                  <a:pt x="18438" y="9755"/>
                  <a:pt x="18375" y="9700"/>
                  <a:pt x="18348" y="9614"/>
                </a:cubicBezTo>
                <a:cubicBezTo>
                  <a:pt x="18348" y="9607"/>
                  <a:pt x="18226" y="9179"/>
                  <a:pt x="17977" y="8793"/>
                </a:cubicBezTo>
                <a:cubicBezTo>
                  <a:pt x="17653" y="8301"/>
                  <a:pt x="17271" y="8108"/>
                  <a:pt x="16836" y="8222"/>
                </a:cubicBezTo>
                <a:cubicBezTo>
                  <a:pt x="16740" y="8244"/>
                  <a:pt x="16650" y="8150"/>
                  <a:pt x="16650" y="8015"/>
                </a:cubicBezTo>
                <a:cubicBezTo>
                  <a:pt x="16650" y="7908"/>
                  <a:pt x="16708" y="7822"/>
                  <a:pt x="16783" y="7807"/>
                </a:cubicBezTo>
                <a:cubicBezTo>
                  <a:pt x="17244" y="7686"/>
                  <a:pt x="17610" y="7886"/>
                  <a:pt x="17791" y="8022"/>
                </a:cubicBezTo>
                <a:cubicBezTo>
                  <a:pt x="17871" y="8079"/>
                  <a:pt x="17971" y="8057"/>
                  <a:pt x="18030" y="7957"/>
                </a:cubicBezTo>
                <a:cubicBezTo>
                  <a:pt x="18444" y="7300"/>
                  <a:pt x="18980" y="5845"/>
                  <a:pt x="18215" y="4332"/>
                </a:cubicBezTo>
                <a:cubicBezTo>
                  <a:pt x="17738" y="3390"/>
                  <a:pt x="16750" y="2824"/>
                  <a:pt x="15965" y="2789"/>
                </a:cubicBezTo>
                <a:cubicBezTo>
                  <a:pt x="15901" y="2789"/>
                  <a:pt x="15843" y="2790"/>
                  <a:pt x="15779" y="2798"/>
                </a:cubicBezTo>
                <a:cubicBezTo>
                  <a:pt x="15647" y="2812"/>
                  <a:pt x="15403" y="2824"/>
                  <a:pt x="15074" y="2931"/>
                </a:cubicBezTo>
                <a:cubicBezTo>
                  <a:pt x="14560" y="3096"/>
                  <a:pt x="14279" y="3382"/>
                  <a:pt x="14273" y="3382"/>
                </a:cubicBezTo>
                <a:cubicBezTo>
                  <a:pt x="14204" y="3453"/>
                  <a:pt x="14107" y="3433"/>
                  <a:pt x="14054" y="3333"/>
                </a:cubicBezTo>
                <a:cubicBezTo>
                  <a:pt x="14007" y="3240"/>
                  <a:pt x="14019" y="3103"/>
                  <a:pt x="14088" y="3039"/>
                </a:cubicBezTo>
                <a:cubicBezTo>
                  <a:pt x="14114" y="3010"/>
                  <a:pt x="14470" y="2669"/>
                  <a:pt x="15096" y="2483"/>
                </a:cubicBezTo>
                <a:cubicBezTo>
                  <a:pt x="15186" y="2455"/>
                  <a:pt x="15227" y="2304"/>
                  <a:pt x="15169" y="2204"/>
                </a:cubicBezTo>
                <a:cubicBezTo>
                  <a:pt x="14341" y="648"/>
                  <a:pt x="11471" y="-173"/>
                  <a:pt x="10170" y="641"/>
                </a:cubicBezTo>
                <a:cubicBezTo>
                  <a:pt x="10048" y="719"/>
                  <a:pt x="9996" y="919"/>
                  <a:pt x="10059" y="1076"/>
                </a:cubicBezTo>
                <a:cubicBezTo>
                  <a:pt x="10203" y="1461"/>
                  <a:pt x="10265" y="1904"/>
                  <a:pt x="10233" y="2325"/>
                </a:cubicBezTo>
                <a:cubicBezTo>
                  <a:pt x="10228" y="2432"/>
                  <a:pt x="10165" y="2512"/>
                  <a:pt x="10091" y="2519"/>
                </a:cubicBezTo>
                <a:cubicBezTo>
                  <a:pt x="10080" y="2519"/>
                  <a:pt x="10075" y="2519"/>
                  <a:pt x="10064" y="2519"/>
                </a:cubicBezTo>
                <a:cubicBezTo>
                  <a:pt x="9979" y="2505"/>
                  <a:pt x="9916" y="2404"/>
                  <a:pt x="9927" y="2282"/>
                </a:cubicBezTo>
                <a:cubicBezTo>
                  <a:pt x="9937" y="2140"/>
                  <a:pt x="10011" y="1106"/>
                  <a:pt x="9295" y="520"/>
                </a:cubicBezTo>
                <a:cubicBezTo>
                  <a:pt x="8854" y="161"/>
                  <a:pt x="8273" y="-8"/>
                  <a:pt x="7654" y="1"/>
                </a:cubicBezTo>
                <a:close/>
                <a:moveTo>
                  <a:pt x="6930" y="3139"/>
                </a:moveTo>
                <a:cubicBezTo>
                  <a:pt x="7435" y="3144"/>
                  <a:pt x="7913" y="3351"/>
                  <a:pt x="8361" y="3761"/>
                </a:cubicBezTo>
                <a:cubicBezTo>
                  <a:pt x="8886" y="4239"/>
                  <a:pt x="9242" y="4895"/>
                  <a:pt x="9449" y="5352"/>
                </a:cubicBezTo>
                <a:cubicBezTo>
                  <a:pt x="9491" y="5444"/>
                  <a:pt x="9582" y="5480"/>
                  <a:pt x="9656" y="5430"/>
                </a:cubicBezTo>
                <a:cubicBezTo>
                  <a:pt x="10925" y="4509"/>
                  <a:pt x="12288" y="4695"/>
                  <a:pt x="13403" y="5952"/>
                </a:cubicBezTo>
                <a:cubicBezTo>
                  <a:pt x="13456" y="6009"/>
                  <a:pt x="13535" y="6015"/>
                  <a:pt x="13593" y="5958"/>
                </a:cubicBezTo>
                <a:cubicBezTo>
                  <a:pt x="13795" y="5758"/>
                  <a:pt x="14331" y="5353"/>
                  <a:pt x="15154" y="5617"/>
                </a:cubicBezTo>
                <a:cubicBezTo>
                  <a:pt x="15239" y="5631"/>
                  <a:pt x="15291" y="5745"/>
                  <a:pt x="15270" y="5867"/>
                </a:cubicBezTo>
                <a:cubicBezTo>
                  <a:pt x="15249" y="5981"/>
                  <a:pt x="15164" y="6045"/>
                  <a:pt x="15079" y="6016"/>
                </a:cubicBezTo>
                <a:cubicBezTo>
                  <a:pt x="14527" y="5866"/>
                  <a:pt x="14076" y="5967"/>
                  <a:pt x="13736" y="6331"/>
                </a:cubicBezTo>
                <a:cubicBezTo>
                  <a:pt x="13418" y="6673"/>
                  <a:pt x="13217" y="7243"/>
                  <a:pt x="13195" y="7856"/>
                </a:cubicBezTo>
                <a:cubicBezTo>
                  <a:pt x="13190" y="7964"/>
                  <a:pt x="13132" y="8050"/>
                  <a:pt x="13053" y="8057"/>
                </a:cubicBezTo>
                <a:cubicBezTo>
                  <a:pt x="13026" y="8057"/>
                  <a:pt x="13000" y="8057"/>
                  <a:pt x="12973" y="8028"/>
                </a:cubicBezTo>
                <a:cubicBezTo>
                  <a:pt x="12915" y="7985"/>
                  <a:pt x="12882" y="7900"/>
                  <a:pt x="12887" y="7814"/>
                </a:cubicBezTo>
                <a:cubicBezTo>
                  <a:pt x="12903" y="7336"/>
                  <a:pt x="13015" y="6880"/>
                  <a:pt x="13195" y="6509"/>
                </a:cubicBezTo>
                <a:cubicBezTo>
                  <a:pt x="13243" y="6416"/>
                  <a:pt x="13228" y="6295"/>
                  <a:pt x="13164" y="6224"/>
                </a:cubicBezTo>
                <a:cubicBezTo>
                  <a:pt x="11630" y="4532"/>
                  <a:pt x="10133" y="5487"/>
                  <a:pt x="9543" y="5994"/>
                </a:cubicBezTo>
                <a:cubicBezTo>
                  <a:pt x="9464" y="6058"/>
                  <a:pt x="9364" y="6023"/>
                  <a:pt x="9321" y="5909"/>
                </a:cubicBezTo>
                <a:cubicBezTo>
                  <a:pt x="9194" y="5559"/>
                  <a:pt x="8827" y="4688"/>
                  <a:pt x="8185" y="4102"/>
                </a:cubicBezTo>
                <a:cubicBezTo>
                  <a:pt x="7548" y="3524"/>
                  <a:pt x="6843" y="3403"/>
                  <a:pt x="6084" y="3746"/>
                </a:cubicBezTo>
                <a:cubicBezTo>
                  <a:pt x="5999" y="3781"/>
                  <a:pt x="5909" y="3717"/>
                  <a:pt x="5888" y="3603"/>
                </a:cubicBezTo>
                <a:cubicBezTo>
                  <a:pt x="5867" y="3496"/>
                  <a:pt x="5915" y="3375"/>
                  <a:pt x="5994" y="3346"/>
                </a:cubicBezTo>
                <a:cubicBezTo>
                  <a:pt x="6315" y="3204"/>
                  <a:pt x="6627" y="3136"/>
                  <a:pt x="6930" y="3139"/>
                </a:cubicBezTo>
                <a:close/>
                <a:moveTo>
                  <a:pt x="4412" y="7120"/>
                </a:moveTo>
                <a:cubicBezTo>
                  <a:pt x="4454" y="7118"/>
                  <a:pt x="4496" y="7136"/>
                  <a:pt x="4528" y="7178"/>
                </a:cubicBezTo>
                <a:cubicBezTo>
                  <a:pt x="5112" y="7964"/>
                  <a:pt x="5357" y="9491"/>
                  <a:pt x="4678" y="11169"/>
                </a:cubicBezTo>
                <a:cubicBezTo>
                  <a:pt x="4630" y="11290"/>
                  <a:pt x="4688" y="11440"/>
                  <a:pt x="4789" y="11448"/>
                </a:cubicBezTo>
                <a:cubicBezTo>
                  <a:pt x="5622" y="11512"/>
                  <a:pt x="7236" y="11876"/>
                  <a:pt x="8250" y="13725"/>
                </a:cubicBezTo>
                <a:cubicBezTo>
                  <a:pt x="8287" y="13789"/>
                  <a:pt x="8351" y="13816"/>
                  <a:pt x="8409" y="13781"/>
                </a:cubicBezTo>
                <a:cubicBezTo>
                  <a:pt x="9009" y="13474"/>
                  <a:pt x="9645" y="13354"/>
                  <a:pt x="10245" y="13439"/>
                </a:cubicBezTo>
                <a:cubicBezTo>
                  <a:pt x="10314" y="13447"/>
                  <a:pt x="10373" y="13374"/>
                  <a:pt x="10373" y="13281"/>
                </a:cubicBezTo>
                <a:cubicBezTo>
                  <a:pt x="10373" y="12831"/>
                  <a:pt x="10547" y="12183"/>
                  <a:pt x="11237" y="11833"/>
                </a:cubicBezTo>
                <a:cubicBezTo>
                  <a:pt x="11322" y="11791"/>
                  <a:pt x="11413" y="11855"/>
                  <a:pt x="11439" y="11970"/>
                </a:cubicBezTo>
                <a:cubicBezTo>
                  <a:pt x="11466" y="12077"/>
                  <a:pt x="11417" y="12190"/>
                  <a:pt x="11338" y="12233"/>
                </a:cubicBezTo>
                <a:cubicBezTo>
                  <a:pt x="10547" y="12640"/>
                  <a:pt x="10691" y="13418"/>
                  <a:pt x="10696" y="13446"/>
                </a:cubicBezTo>
                <a:cubicBezTo>
                  <a:pt x="10707" y="13510"/>
                  <a:pt x="10743" y="13552"/>
                  <a:pt x="10786" y="13567"/>
                </a:cubicBezTo>
                <a:cubicBezTo>
                  <a:pt x="11391" y="13788"/>
                  <a:pt x="11889" y="14216"/>
                  <a:pt x="12170" y="14780"/>
                </a:cubicBezTo>
                <a:cubicBezTo>
                  <a:pt x="12218" y="14873"/>
                  <a:pt x="12208" y="15010"/>
                  <a:pt x="12144" y="15074"/>
                </a:cubicBezTo>
                <a:cubicBezTo>
                  <a:pt x="12117" y="15103"/>
                  <a:pt x="12091" y="15117"/>
                  <a:pt x="12059" y="15117"/>
                </a:cubicBezTo>
                <a:cubicBezTo>
                  <a:pt x="12006" y="15124"/>
                  <a:pt x="11954" y="15087"/>
                  <a:pt x="11917" y="15023"/>
                </a:cubicBezTo>
                <a:cubicBezTo>
                  <a:pt x="11386" y="13945"/>
                  <a:pt x="9852" y="13361"/>
                  <a:pt x="8308" y="14289"/>
                </a:cubicBezTo>
                <a:cubicBezTo>
                  <a:pt x="8239" y="14332"/>
                  <a:pt x="8160" y="14295"/>
                  <a:pt x="8117" y="14209"/>
                </a:cubicBezTo>
                <a:cubicBezTo>
                  <a:pt x="6870" y="11625"/>
                  <a:pt x="4296" y="11862"/>
                  <a:pt x="4270" y="11862"/>
                </a:cubicBezTo>
                <a:lnTo>
                  <a:pt x="3961" y="11847"/>
                </a:lnTo>
                <a:cubicBezTo>
                  <a:pt x="3924" y="11818"/>
                  <a:pt x="3892" y="11768"/>
                  <a:pt x="3881" y="11711"/>
                </a:cubicBezTo>
                <a:cubicBezTo>
                  <a:pt x="3759" y="11011"/>
                  <a:pt x="3176" y="10055"/>
                  <a:pt x="2332" y="9641"/>
                </a:cubicBezTo>
                <a:cubicBezTo>
                  <a:pt x="2263" y="9605"/>
                  <a:pt x="2209" y="9514"/>
                  <a:pt x="2220" y="9407"/>
                </a:cubicBezTo>
                <a:cubicBezTo>
                  <a:pt x="2236" y="9271"/>
                  <a:pt x="2337" y="9192"/>
                  <a:pt x="2427" y="9235"/>
                </a:cubicBezTo>
                <a:cubicBezTo>
                  <a:pt x="2788" y="9406"/>
                  <a:pt x="3170" y="9735"/>
                  <a:pt x="3483" y="10120"/>
                </a:cubicBezTo>
                <a:cubicBezTo>
                  <a:pt x="3680" y="10363"/>
                  <a:pt x="3913" y="10720"/>
                  <a:pt x="4067" y="11162"/>
                </a:cubicBezTo>
                <a:cubicBezTo>
                  <a:pt x="4115" y="11291"/>
                  <a:pt x="4248" y="11306"/>
                  <a:pt x="4306" y="11184"/>
                </a:cubicBezTo>
                <a:cubicBezTo>
                  <a:pt x="5022" y="9614"/>
                  <a:pt x="4831" y="8186"/>
                  <a:pt x="4311" y="7486"/>
                </a:cubicBezTo>
                <a:cubicBezTo>
                  <a:pt x="4253" y="7408"/>
                  <a:pt x="4243" y="7273"/>
                  <a:pt x="4301" y="7194"/>
                </a:cubicBezTo>
                <a:cubicBezTo>
                  <a:pt x="4330" y="7148"/>
                  <a:pt x="4370" y="7123"/>
                  <a:pt x="4412" y="7120"/>
                </a:cubicBezTo>
                <a:close/>
                <a:moveTo>
                  <a:pt x="2258" y="15717"/>
                </a:moveTo>
                <a:cubicBezTo>
                  <a:pt x="1971" y="17680"/>
                  <a:pt x="4031" y="19435"/>
                  <a:pt x="5702" y="18764"/>
                </a:cubicBezTo>
                <a:cubicBezTo>
                  <a:pt x="5612" y="19699"/>
                  <a:pt x="5001" y="21083"/>
                  <a:pt x="5001" y="21083"/>
                </a:cubicBezTo>
                <a:lnTo>
                  <a:pt x="6238" y="21427"/>
                </a:lnTo>
                <a:lnTo>
                  <a:pt x="8727" y="18063"/>
                </a:lnTo>
                <a:cubicBezTo>
                  <a:pt x="7390" y="17742"/>
                  <a:pt x="6699" y="17172"/>
                  <a:pt x="6333" y="16843"/>
                </a:cubicBezTo>
                <a:cubicBezTo>
                  <a:pt x="6163" y="16686"/>
                  <a:pt x="5962" y="16614"/>
                  <a:pt x="5761" y="16636"/>
                </a:cubicBezTo>
                <a:cubicBezTo>
                  <a:pt x="5442" y="16672"/>
                  <a:pt x="4954" y="16693"/>
                  <a:pt x="4381" y="16593"/>
                </a:cubicBezTo>
                <a:cubicBezTo>
                  <a:pt x="3786" y="16494"/>
                  <a:pt x="3027" y="16259"/>
                  <a:pt x="2258" y="15717"/>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Was lernst du in diesem Kurs?"/>
          <p:cNvSpPr txBox="1"/>
          <p:nvPr>
            <p:ph type="title"/>
          </p:nvPr>
        </p:nvSpPr>
        <p:spPr>
          <a:xfrm>
            <a:off x="3141761" y="-44450"/>
            <a:ext cx="19319678" cy="3571875"/>
          </a:xfrm>
          <a:prstGeom prst="rect">
            <a:avLst/>
          </a:prstGeom>
        </p:spPr>
        <p:txBody>
          <a:bodyPr/>
          <a:lstStyle>
            <a:lvl1pPr defTabSz="597931">
              <a:defRPr sz="10974"/>
            </a:lvl1pPr>
          </a:lstStyle>
          <a:p>
            <a:pPr/>
            <a:r>
              <a:t>Was lernst du in diesem Kurs?</a:t>
            </a:r>
          </a:p>
        </p:txBody>
      </p:sp>
      <p:sp>
        <p:nvSpPr>
          <p:cNvPr id="126" name="Ich zeige dir jetzt eine einfache aber effektive Methode, wie du deine ersten Schritte in der die Sprache der Musik machen kannst. Die Tonstufen nach Gehör zu erkennen und zu benennen.…"/>
          <p:cNvSpPr txBox="1"/>
          <p:nvPr>
            <p:ph type="body" idx="1"/>
          </p:nvPr>
        </p:nvSpPr>
        <p:spPr>
          <a:xfrm>
            <a:off x="4276921" y="3131343"/>
            <a:ext cx="17049357" cy="9352318"/>
          </a:xfrm>
          <a:prstGeom prst="rect">
            <a:avLst/>
          </a:prstGeom>
        </p:spPr>
        <p:txBody>
          <a:bodyPr/>
          <a:lstStyle/>
          <a:p>
            <a:pPr marL="611187" indent="-611187" defTabSz="495061">
              <a:spcBef>
                <a:spcPts val="3800"/>
              </a:spcBef>
              <a:buBlip>
                <a:blip r:embed="rId2"/>
              </a:buBlip>
              <a:defRPr sz="3850"/>
            </a:pPr>
          </a:p>
          <a:p>
            <a:pPr marL="611187" indent="-611187" defTabSz="495061">
              <a:spcBef>
                <a:spcPts val="3800"/>
              </a:spcBef>
              <a:buBlip>
                <a:blip r:embed="rId2"/>
              </a:buBlip>
              <a:defRPr sz="4004"/>
            </a:pPr>
            <a:r>
              <a:t>Ich zeige dir jetzt eine einfache aber effektive Methode, wie du deine ersten Schritte in der die Sprache der Musik machen kannst. Die Tonstufen nach Gehör zu erkennen und zu benennen.</a:t>
            </a:r>
          </a:p>
          <a:p>
            <a:pPr marL="611187" indent="-611187" defTabSz="495061">
              <a:spcBef>
                <a:spcPts val="3800"/>
              </a:spcBef>
              <a:buBlip>
                <a:blip r:embed="rId2"/>
              </a:buBlip>
              <a:defRPr sz="4004"/>
            </a:pPr>
            <a:r>
              <a:t>Der Schlüssel zum Musik verstehen ist das Gehör.</a:t>
            </a:r>
          </a:p>
          <a:p>
            <a:pPr marL="611187" indent="-611187" defTabSz="495061">
              <a:spcBef>
                <a:spcPts val="3800"/>
              </a:spcBef>
              <a:buBlip>
                <a:blip r:embed="rId2"/>
              </a:buBlip>
              <a:defRPr sz="4004"/>
            </a:pPr>
            <a:r>
              <a:t>Jeder kennt Kinderlieder, jeder kann singen!  Mit dem Singen kann man das Gehör am besten trainieren und die Regeln der Musik erlernen.</a:t>
            </a:r>
          </a:p>
          <a:p>
            <a:pPr marL="611187" indent="-611187" defTabSz="495061">
              <a:spcBef>
                <a:spcPts val="3800"/>
              </a:spcBef>
              <a:buBlip>
                <a:blip r:embed="rId2"/>
              </a:buBlip>
              <a:defRPr sz="4004"/>
            </a:pPr>
            <a:r>
              <a:t>Wie du alles, was du hier lernst, konkret umsetzt, also eine Schritt-für-Schritt-Anleitung in der Praxis.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Warum?"/>
          <p:cNvSpPr txBox="1"/>
          <p:nvPr>
            <p:ph type="title"/>
          </p:nvPr>
        </p:nvSpPr>
        <p:spPr>
          <a:xfrm>
            <a:off x="4833937" y="31750"/>
            <a:ext cx="14716126" cy="3571875"/>
          </a:xfrm>
          <a:prstGeom prst="rect">
            <a:avLst/>
          </a:prstGeom>
        </p:spPr>
        <p:txBody>
          <a:bodyPr/>
          <a:lstStyle/>
          <a:p>
            <a:pPr/>
            <a:r>
              <a:t>Warum?</a:t>
            </a:r>
          </a:p>
        </p:txBody>
      </p:sp>
      <p:sp>
        <p:nvSpPr>
          <p:cNvPr id="266" name="Du sollst in der Lage sein, jede Tonstufe singen und benennen zu können.…"/>
          <p:cNvSpPr txBox="1"/>
          <p:nvPr/>
        </p:nvSpPr>
        <p:spPr>
          <a:xfrm>
            <a:off x="192630" y="4746493"/>
            <a:ext cx="23998739" cy="21402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500"/>
            </a:pPr>
            <a:r>
              <a:t>Du sollst in der Lage sein, jede Tonstufe singen und benennen zu können. </a:t>
            </a:r>
          </a:p>
          <a:p>
            <a:pPr>
              <a:defRPr sz="5500"/>
            </a:pPr>
            <a:r>
              <a:t>Die </a:t>
            </a:r>
            <a:r>
              <a:rPr>
                <a:solidFill>
                  <a:schemeClr val="accent3"/>
                </a:solidFill>
              </a:rPr>
              <a:t>Tonstufen</a:t>
            </a:r>
            <a:r>
              <a:t> sind die</a:t>
            </a:r>
            <a:r>
              <a:rPr>
                <a:solidFill>
                  <a:schemeClr val="accent3"/>
                </a:solidFill>
              </a:rPr>
              <a:t> Bausteine </a:t>
            </a:r>
            <a:r>
              <a:t>der Musik.</a:t>
            </a:r>
          </a:p>
        </p:txBody>
      </p:sp>
      <p:sp>
        <p:nvSpPr>
          <p:cNvPr id="267" name="Musiknote"/>
          <p:cNvSpPr/>
          <p:nvPr/>
        </p:nvSpPr>
        <p:spPr>
          <a:xfrm>
            <a:off x="21009848" y="9574746"/>
            <a:ext cx="824906" cy="1512717"/>
          </a:xfrm>
          <a:custGeom>
            <a:avLst/>
            <a:gdLst/>
            <a:ahLst/>
            <a:cxnLst>
              <a:cxn ang="0">
                <a:pos x="wd2" y="hd2"/>
              </a:cxn>
              <a:cxn ang="5400000">
                <a:pos x="wd2" y="hd2"/>
              </a:cxn>
              <a:cxn ang="10800000">
                <a:pos x="wd2" y="hd2"/>
              </a:cxn>
              <a:cxn ang="16200000">
                <a:pos x="wd2" y="hd2"/>
              </a:cxn>
            </a:cxnLst>
            <a:rect l="0" t="0" r="r" b="b"/>
            <a:pathLst>
              <a:path w="20773" h="21355" fill="norm" stroke="1" extrusionOk="0">
                <a:moveTo>
                  <a:pt x="10381" y="0"/>
                </a:moveTo>
                <a:lnTo>
                  <a:pt x="10381" y="16548"/>
                </a:lnTo>
                <a:cubicBezTo>
                  <a:pt x="9873" y="16331"/>
                  <a:pt x="9239" y="16170"/>
                  <a:pt x="8472" y="16089"/>
                </a:cubicBezTo>
                <a:cubicBezTo>
                  <a:pt x="8110" y="16051"/>
                  <a:pt x="7736" y="16033"/>
                  <a:pt x="7360" y="16032"/>
                </a:cubicBezTo>
                <a:cubicBezTo>
                  <a:pt x="4729" y="16024"/>
                  <a:pt x="1880" y="16887"/>
                  <a:pt x="617" y="18145"/>
                </a:cubicBezTo>
                <a:cubicBezTo>
                  <a:pt x="-827" y="19583"/>
                  <a:pt x="349" y="20994"/>
                  <a:pt x="3242" y="21297"/>
                </a:cubicBezTo>
                <a:cubicBezTo>
                  <a:pt x="6135" y="21600"/>
                  <a:pt x="9653" y="20681"/>
                  <a:pt x="11096" y="19243"/>
                </a:cubicBezTo>
                <a:cubicBezTo>
                  <a:pt x="11465" y="18876"/>
                  <a:pt x="11662" y="18511"/>
                  <a:pt x="11704" y="18165"/>
                </a:cubicBezTo>
                <a:lnTo>
                  <a:pt x="11713" y="18165"/>
                </a:lnTo>
                <a:lnTo>
                  <a:pt x="11713" y="5770"/>
                </a:lnTo>
                <a:cubicBezTo>
                  <a:pt x="14895" y="6593"/>
                  <a:pt x="19024" y="8023"/>
                  <a:pt x="19519" y="10182"/>
                </a:cubicBezTo>
                <a:cubicBezTo>
                  <a:pt x="20131" y="12852"/>
                  <a:pt x="18074" y="14651"/>
                  <a:pt x="17306" y="15397"/>
                </a:cubicBezTo>
                <a:cubicBezTo>
                  <a:pt x="18434" y="14668"/>
                  <a:pt x="20773" y="13668"/>
                  <a:pt x="20773" y="10506"/>
                </a:cubicBezTo>
                <a:cubicBezTo>
                  <a:pt x="20773" y="7870"/>
                  <a:pt x="16995" y="5499"/>
                  <a:pt x="16008" y="4840"/>
                </a:cubicBezTo>
                <a:cubicBezTo>
                  <a:pt x="14441" y="3794"/>
                  <a:pt x="12088" y="2574"/>
                  <a:pt x="11743" y="607"/>
                </a:cubicBezTo>
                <a:cubicBezTo>
                  <a:pt x="11711" y="454"/>
                  <a:pt x="11716" y="356"/>
                  <a:pt x="11713" y="247"/>
                </a:cubicBezTo>
                <a:lnTo>
                  <a:pt x="11713" y="0"/>
                </a:lnTo>
                <a:lnTo>
                  <a:pt x="10381" y="0"/>
                </a:ln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pic>
        <p:nvPicPr>
          <p:cNvPr id="268" name="Linie" descr="Linie"/>
          <p:cNvPicPr>
            <a:picLocks noChangeAspect="0"/>
          </p:cNvPicPr>
          <p:nvPr/>
        </p:nvPicPr>
        <p:blipFill>
          <a:blip r:embed="rId2">
            <a:extLst/>
          </a:blip>
          <a:stretch>
            <a:fillRect/>
          </a:stretch>
        </p:blipFill>
        <p:spPr>
          <a:xfrm>
            <a:off x="10540918" y="10256628"/>
            <a:ext cx="3392132" cy="722080"/>
          </a:xfrm>
          <a:prstGeom prst="rect">
            <a:avLst/>
          </a:prstGeom>
        </p:spPr>
      </p:pic>
      <p:sp>
        <p:nvSpPr>
          <p:cNvPr id="270" name="Lautsprecher"/>
          <p:cNvSpPr/>
          <p:nvPr/>
        </p:nvSpPr>
        <p:spPr>
          <a:xfrm>
            <a:off x="18975235" y="9588319"/>
            <a:ext cx="1577496" cy="2324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3" y="0"/>
                </a:moveTo>
                <a:cubicBezTo>
                  <a:pt x="354" y="0"/>
                  <a:pt x="0" y="238"/>
                  <a:pt x="0" y="530"/>
                </a:cubicBezTo>
                <a:lnTo>
                  <a:pt x="0" y="21070"/>
                </a:lnTo>
                <a:cubicBezTo>
                  <a:pt x="0" y="21362"/>
                  <a:pt x="354" y="21600"/>
                  <a:pt x="783" y="21600"/>
                </a:cubicBezTo>
                <a:lnTo>
                  <a:pt x="20817" y="21600"/>
                </a:lnTo>
                <a:cubicBezTo>
                  <a:pt x="21246" y="21600"/>
                  <a:pt x="21600" y="21362"/>
                  <a:pt x="21600" y="21070"/>
                </a:cubicBezTo>
                <a:lnTo>
                  <a:pt x="21600" y="530"/>
                </a:lnTo>
                <a:cubicBezTo>
                  <a:pt x="21600" y="238"/>
                  <a:pt x="21246" y="0"/>
                  <a:pt x="20817" y="0"/>
                </a:cubicBezTo>
                <a:lnTo>
                  <a:pt x="783" y="0"/>
                </a:lnTo>
                <a:close/>
                <a:moveTo>
                  <a:pt x="10800" y="2398"/>
                </a:moveTo>
                <a:cubicBezTo>
                  <a:pt x="13180" y="2398"/>
                  <a:pt x="15116" y="3714"/>
                  <a:pt x="15116" y="5329"/>
                </a:cubicBezTo>
                <a:cubicBezTo>
                  <a:pt x="15116" y="6945"/>
                  <a:pt x="13180" y="8259"/>
                  <a:pt x="10800" y="8259"/>
                </a:cubicBezTo>
                <a:cubicBezTo>
                  <a:pt x="8420" y="8259"/>
                  <a:pt x="6484" y="6945"/>
                  <a:pt x="6484" y="5329"/>
                </a:cubicBezTo>
                <a:cubicBezTo>
                  <a:pt x="6484" y="3714"/>
                  <a:pt x="8420" y="2398"/>
                  <a:pt x="10800" y="2398"/>
                </a:cubicBezTo>
                <a:close/>
                <a:moveTo>
                  <a:pt x="10800" y="3459"/>
                </a:moveTo>
                <a:cubicBezTo>
                  <a:pt x="9281" y="3459"/>
                  <a:pt x="8045" y="4298"/>
                  <a:pt x="8045" y="5329"/>
                </a:cubicBezTo>
                <a:cubicBezTo>
                  <a:pt x="8045" y="6360"/>
                  <a:pt x="9281" y="7199"/>
                  <a:pt x="10800" y="7199"/>
                </a:cubicBezTo>
                <a:cubicBezTo>
                  <a:pt x="12319" y="7199"/>
                  <a:pt x="13555" y="6360"/>
                  <a:pt x="13555" y="5329"/>
                </a:cubicBezTo>
                <a:cubicBezTo>
                  <a:pt x="13555" y="4298"/>
                  <a:pt x="12319" y="3459"/>
                  <a:pt x="10800" y="3459"/>
                </a:cubicBezTo>
                <a:close/>
                <a:moveTo>
                  <a:pt x="10800" y="4534"/>
                </a:moveTo>
                <a:cubicBezTo>
                  <a:pt x="11447" y="4534"/>
                  <a:pt x="11971" y="4890"/>
                  <a:pt x="11971" y="5329"/>
                </a:cubicBezTo>
                <a:cubicBezTo>
                  <a:pt x="11971" y="5768"/>
                  <a:pt x="11447" y="6124"/>
                  <a:pt x="10800" y="6124"/>
                </a:cubicBezTo>
                <a:cubicBezTo>
                  <a:pt x="10153" y="6124"/>
                  <a:pt x="9629" y="5768"/>
                  <a:pt x="9629" y="5329"/>
                </a:cubicBezTo>
                <a:cubicBezTo>
                  <a:pt x="9629" y="4890"/>
                  <a:pt x="10153" y="4534"/>
                  <a:pt x="10800" y="4534"/>
                </a:cubicBezTo>
                <a:close/>
                <a:moveTo>
                  <a:pt x="10800" y="9740"/>
                </a:moveTo>
                <a:cubicBezTo>
                  <a:pt x="14436" y="9740"/>
                  <a:pt x="17393" y="11748"/>
                  <a:pt x="17393" y="14215"/>
                </a:cubicBezTo>
                <a:cubicBezTo>
                  <a:pt x="17393" y="16683"/>
                  <a:pt x="14436" y="18691"/>
                  <a:pt x="10800" y="18691"/>
                </a:cubicBezTo>
                <a:cubicBezTo>
                  <a:pt x="7164" y="18691"/>
                  <a:pt x="4207" y="16683"/>
                  <a:pt x="4207" y="14215"/>
                </a:cubicBezTo>
                <a:cubicBezTo>
                  <a:pt x="4207" y="11748"/>
                  <a:pt x="7164" y="9740"/>
                  <a:pt x="10800" y="9740"/>
                </a:cubicBezTo>
                <a:close/>
                <a:moveTo>
                  <a:pt x="10800" y="11860"/>
                </a:moveTo>
                <a:cubicBezTo>
                  <a:pt x="8886" y="11860"/>
                  <a:pt x="7329" y="12917"/>
                  <a:pt x="7329" y="14215"/>
                </a:cubicBezTo>
                <a:cubicBezTo>
                  <a:pt x="7329" y="15514"/>
                  <a:pt x="8886" y="16571"/>
                  <a:pt x="10800" y="16571"/>
                </a:cubicBezTo>
                <a:cubicBezTo>
                  <a:pt x="12714" y="16571"/>
                  <a:pt x="14271" y="15514"/>
                  <a:pt x="14271" y="14215"/>
                </a:cubicBezTo>
                <a:cubicBezTo>
                  <a:pt x="14271" y="12917"/>
                  <a:pt x="12714" y="11860"/>
                  <a:pt x="10800" y="11860"/>
                </a:cubicBezTo>
                <a:close/>
                <a:moveTo>
                  <a:pt x="10800" y="13367"/>
                </a:moveTo>
                <a:cubicBezTo>
                  <a:pt x="11447" y="13367"/>
                  <a:pt x="11971" y="13722"/>
                  <a:pt x="11971" y="14161"/>
                </a:cubicBezTo>
                <a:cubicBezTo>
                  <a:pt x="11971" y="14600"/>
                  <a:pt x="11447" y="14956"/>
                  <a:pt x="10800" y="14956"/>
                </a:cubicBezTo>
                <a:cubicBezTo>
                  <a:pt x="10153" y="14956"/>
                  <a:pt x="9629" y="14600"/>
                  <a:pt x="9629" y="14161"/>
                </a:cubicBezTo>
                <a:cubicBezTo>
                  <a:pt x="9629" y="13722"/>
                  <a:pt x="10153" y="13367"/>
                  <a:pt x="10800" y="13367"/>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71" name="Do"/>
          <p:cNvSpPr/>
          <p:nvPr/>
        </p:nvSpPr>
        <p:spPr>
          <a:xfrm>
            <a:off x="4191000" y="10160126"/>
            <a:ext cx="1166840" cy="1180505"/>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Do</a:t>
            </a:r>
          </a:p>
        </p:txBody>
      </p:sp>
      <p:sp>
        <p:nvSpPr>
          <p:cNvPr id="272" name="Re"/>
          <p:cNvSpPr/>
          <p:nvPr/>
        </p:nvSpPr>
        <p:spPr>
          <a:xfrm>
            <a:off x="5372490" y="9740851"/>
            <a:ext cx="1166840" cy="1180506"/>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Re</a:t>
            </a:r>
          </a:p>
        </p:txBody>
      </p:sp>
      <p:sp>
        <p:nvSpPr>
          <p:cNvPr id="273" name="Mi"/>
          <p:cNvSpPr/>
          <p:nvPr/>
        </p:nvSpPr>
        <p:spPr>
          <a:xfrm>
            <a:off x="6553980" y="9138415"/>
            <a:ext cx="1166840" cy="1180506"/>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Mi</a:t>
            </a:r>
          </a:p>
        </p:txBody>
      </p:sp>
      <p:sp>
        <p:nvSpPr>
          <p:cNvPr id="274" name="Re"/>
          <p:cNvSpPr/>
          <p:nvPr/>
        </p:nvSpPr>
        <p:spPr>
          <a:xfrm>
            <a:off x="7728145" y="9740851"/>
            <a:ext cx="1166840" cy="1180506"/>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Re</a:t>
            </a:r>
          </a:p>
        </p:txBody>
      </p:sp>
      <p:sp>
        <p:nvSpPr>
          <p:cNvPr id="275" name="Do"/>
          <p:cNvSpPr/>
          <p:nvPr/>
        </p:nvSpPr>
        <p:spPr>
          <a:xfrm>
            <a:off x="8916960" y="10160126"/>
            <a:ext cx="1166840" cy="1180505"/>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Do</a:t>
            </a:r>
          </a:p>
        </p:txBody>
      </p:sp>
      <p:sp>
        <p:nvSpPr>
          <p:cNvPr id="276" name="Gitarre"/>
          <p:cNvSpPr/>
          <p:nvPr/>
        </p:nvSpPr>
        <p:spPr>
          <a:xfrm>
            <a:off x="13890352" y="8686103"/>
            <a:ext cx="1278331" cy="3309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6" y="0"/>
                </a:moveTo>
                <a:cubicBezTo>
                  <a:pt x="8806" y="0"/>
                  <a:pt x="8826" y="293"/>
                  <a:pt x="8858" y="693"/>
                </a:cubicBezTo>
                <a:lnTo>
                  <a:pt x="8402" y="693"/>
                </a:lnTo>
                <a:cubicBezTo>
                  <a:pt x="8375" y="625"/>
                  <a:pt x="8308" y="566"/>
                  <a:pt x="8215" y="527"/>
                </a:cubicBezTo>
                <a:lnTo>
                  <a:pt x="7646" y="527"/>
                </a:lnTo>
                <a:cubicBezTo>
                  <a:pt x="7524" y="578"/>
                  <a:pt x="7442" y="662"/>
                  <a:pt x="7442" y="757"/>
                </a:cubicBezTo>
                <a:cubicBezTo>
                  <a:pt x="7442" y="851"/>
                  <a:pt x="7524" y="935"/>
                  <a:pt x="7646" y="987"/>
                </a:cubicBezTo>
                <a:lnTo>
                  <a:pt x="8215" y="987"/>
                </a:lnTo>
                <a:cubicBezTo>
                  <a:pt x="8308" y="947"/>
                  <a:pt x="8375" y="890"/>
                  <a:pt x="8402" y="822"/>
                </a:cubicBezTo>
                <a:lnTo>
                  <a:pt x="8871" y="822"/>
                </a:lnTo>
                <a:cubicBezTo>
                  <a:pt x="8887" y="1014"/>
                  <a:pt x="8903" y="1222"/>
                  <a:pt x="8923" y="1433"/>
                </a:cubicBezTo>
                <a:lnTo>
                  <a:pt x="8489" y="1433"/>
                </a:lnTo>
                <a:cubicBezTo>
                  <a:pt x="8462" y="1365"/>
                  <a:pt x="8395" y="1308"/>
                  <a:pt x="8302" y="1268"/>
                </a:cubicBezTo>
                <a:lnTo>
                  <a:pt x="7733" y="1268"/>
                </a:lnTo>
                <a:cubicBezTo>
                  <a:pt x="7611" y="1320"/>
                  <a:pt x="7533" y="1404"/>
                  <a:pt x="7533" y="1498"/>
                </a:cubicBezTo>
                <a:cubicBezTo>
                  <a:pt x="7533" y="1593"/>
                  <a:pt x="7611" y="1676"/>
                  <a:pt x="7733" y="1728"/>
                </a:cubicBezTo>
                <a:lnTo>
                  <a:pt x="8302" y="1728"/>
                </a:lnTo>
                <a:cubicBezTo>
                  <a:pt x="8395" y="1689"/>
                  <a:pt x="8462" y="1630"/>
                  <a:pt x="8489" y="1562"/>
                </a:cubicBezTo>
                <a:lnTo>
                  <a:pt x="8936" y="1562"/>
                </a:lnTo>
                <a:cubicBezTo>
                  <a:pt x="8957" y="1775"/>
                  <a:pt x="8983" y="1985"/>
                  <a:pt x="9006" y="2174"/>
                </a:cubicBezTo>
                <a:lnTo>
                  <a:pt x="8580" y="2174"/>
                </a:lnTo>
                <a:cubicBezTo>
                  <a:pt x="8553" y="2107"/>
                  <a:pt x="8482" y="2048"/>
                  <a:pt x="8389" y="2008"/>
                </a:cubicBezTo>
                <a:lnTo>
                  <a:pt x="7820" y="2008"/>
                </a:lnTo>
                <a:cubicBezTo>
                  <a:pt x="7698" y="2060"/>
                  <a:pt x="7620" y="2144"/>
                  <a:pt x="7620" y="2238"/>
                </a:cubicBezTo>
                <a:cubicBezTo>
                  <a:pt x="7620" y="2333"/>
                  <a:pt x="7698" y="2416"/>
                  <a:pt x="7820" y="2468"/>
                </a:cubicBezTo>
                <a:lnTo>
                  <a:pt x="8389" y="2468"/>
                </a:lnTo>
                <a:cubicBezTo>
                  <a:pt x="8482" y="2428"/>
                  <a:pt x="8553" y="2370"/>
                  <a:pt x="8580" y="2302"/>
                </a:cubicBezTo>
                <a:lnTo>
                  <a:pt x="9019" y="2302"/>
                </a:lnTo>
                <a:cubicBezTo>
                  <a:pt x="9044" y="2495"/>
                  <a:pt x="9071" y="2658"/>
                  <a:pt x="9097" y="2768"/>
                </a:cubicBezTo>
                <a:cubicBezTo>
                  <a:pt x="9762" y="2893"/>
                  <a:pt x="9605" y="3231"/>
                  <a:pt x="9605" y="3231"/>
                </a:cubicBezTo>
                <a:lnTo>
                  <a:pt x="9184" y="10969"/>
                </a:lnTo>
                <a:cubicBezTo>
                  <a:pt x="73" y="10969"/>
                  <a:pt x="3267" y="13371"/>
                  <a:pt x="3267" y="14644"/>
                </a:cubicBezTo>
                <a:cubicBezTo>
                  <a:pt x="3267" y="16125"/>
                  <a:pt x="0" y="16842"/>
                  <a:pt x="0" y="19030"/>
                </a:cubicBezTo>
                <a:cubicBezTo>
                  <a:pt x="0" y="21450"/>
                  <a:pt x="6471" y="21600"/>
                  <a:pt x="10800" y="21600"/>
                </a:cubicBezTo>
                <a:cubicBezTo>
                  <a:pt x="15129" y="21600"/>
                  <a:pt x="21600" y="21450"/>
                  <a:pt x="21600" y="19030"/>
                </a:cubicBezTo>
                <a:cubicBezTo>
                  <a:pt x="21600" y="16842"/>
                  <a:pt x="18333" y="16125"/>
                  <a:pt x="18333" y="14644"/>
                </a:cubicBezTo>
                <a:cubicBezTo>
                  <a:pt x="18333" y="13371"/>
                  <a:pt x="21527" y="10969"/>
                  <a:pt x="12416" y="10969"/>
                </a:cubicBezTo>
                <a:lnTo>
                  <a:pt x="11995" y="3231"/>
                </a:lnTo>
                <a:cubicBezTo>
                  <a:pt x="11995" y="3231"/>
                  <a:pt x="11838" y="2893"/>
                  <a:pt x="12503" y="2768"/>
                </a:cubicBezTo>
                <a:cubicBezTo>
                  <a:pt x="12529" y="2658"/>
                  <a:pt x="12556" y="2495"/>
                  <a:pt x="12581" y="2302"/>
                </a:cubicBezTo>
                <a:lnTo>
                  <a:pt x="13020" y="2302"/>
                </a:lnTo>
                <a:cubicBezTo>
                  <a:pt x="13047" y="2370"/>
                  <a:pt x="13118" y="2428"/>
                  <a:pt x="13211" y="2468"/>
                </a:cubicBezTo>
                <a:lnTo>
                  <a:pt x="13780" y="2468"/>
                </a:lnTo>
                <a:cubicBezTo>
                  <a:pt x="13902" y="2416"/>
                  <a:pt x="13980" y="2333"/>
                  <a:pt x="13980" y="2238"/>
                </a:cubicBezTo>
                <a:cubicBezTo>
                  <a:pt x="13980" y="2144"/>
                  <a:pt x="13902" y="2060"/>
                  <a:pt x="13780" y="2008"/>
                </a:cubicBezTo>
                <a:lnTo>
                  <a:pt x="13211" y="2008"/>
                </a:lnTo>
                <a:cubicBezTo>
                  <a:pt x="13118" y="2048"/>
                  <a:pt x="13047" y="2107"/>
                  <a:pt x="13020" y="2174"/>
                </a:cubicBezTo>
                <a:lnTo>
                  <a:pt x="12594" y="2174"/>
                </a:lnTo>
                <a:cubicBezTo>
                  <a:pt x="12617" y="1985"/>
                  <a:pt x="12643" y="1775"/>
                  <a:pt x="12664" y="1562"/>
                </a:cubicBezTo>
                <a:lnTo>
                  <a:pt x="13111" y="1562"/>
                </a:lnTo>
                <a:cubicBezTo>
                  <a:pt x="13138" y="1630"/>
                  <a:pt x="13205" y="1689"/>
                  <a:pt x="13298" y="1728"/>
                </a:cubicBezTo>
                <a:lnTo>
                  <a:pt x="13867" y="1728"/>
                </a:lnTo>
                <a:cubicBezTo>
                  <a:pt x="13989" y="1676"/>
                  <a:pt x="14067" y="1593"/>
                  <a:pt x="14067" y="1498"/>
                </a:cubicBezTo>
                <a:cubicBezTo>
                  <a:pt x="14067" y="1404"/>
                  <a:pt x="13989" y="1320"/>
                  <a:pt x="13867" y="1268"/>
                </a:cubicBezTo>
                <a:lnTo>
                  <a:pt x="13298" y="1268"/>
                </a:lnTo>
                <a:cubicBezTo>
                  <a:pt x="13205" y="1308"/>
                  <a:pt x="13138" y="1365"/>
                  <a:pt x="13111" y="1433"/>
                </a:cubicBezTo>
                <a:lnTo>
                  <a:pt x="12677" y="1433"/>
                </a:lnTo>
                <a:cubicBezTo>
                  <a:pt x="12697" y="1222"/>
                  <a:pt x="12713" y="1014"/>
                  <a:pt x="12729" y="822"/>
                </a:cubicBezTo>
                <a:lnTo>
                  <a:pt x="13198" y="822"/>
                </a:lnTo>
                <a:cubicBezTo>
                  <a:pt x="13225" y="890"/>
                  <a:pt x="13292" y="947"/>
                  <a:pt x="13385" y="987"/>
                </a:cubicBezTo>
                <a:lnTo>
                  <a:pt x="13954" y="987"/>
                </a:lnTo>
                <a:cubicBezTo>
                  <a:pt x="14076" y="935"/>
                  <a:pt x="14158" y="851"/>
                  <a:pt x="14158" y="757"/>
                </a:cubicBezTo>
                <a:cubicBezTo>
                  <a:pt x="14158" y="662"/>
                  <a:pt x="14076" y="578"/>
                  <a:pt x="13954" y="527"/>
                </a:cubicBezTo>
                <a:lnTo>
                  <a:pt x="13385" y="527"/>
                </a:lnTo>
                <a:cubicBezTo>
                  <a:pt x="13292" y="566"/>
                  <a:pt x="13225" y="625"/>
                  <a:pt x="13198" y="693"/>
                </a:cubicBezTo>
                <a:lnTo>
                  <a:pt x="12742" y="693"/>
                </a:lnTo>
                <a:cubicBezTo>
                  <a:pt x="12774" y="293"/>
                  <a:pt x="12794" y="0"/>
                  <a:pt x="12794" y="0"/>
                </a:cubicBezTo>
                <a:lnTo>
                  <a:pt x="10800" y="0"/>
                </a:lnTo>
                <a:lnTo>
                  <a:pt x="8806" y="0"/>
                </a:lnTo>
                <a:close/>
                <a:moveTo>
                  <a:pt x="10800" y="12998"/>
                </a:moveTo>
                <a:cubicBezTo>
                  <a:pt x="12466" y="12998"/>
                  <a:pt x="13815" y="13519"/>
                  <a:pt x="13815" y="14162"/>
                </a:cubicBezTo>
                <a:cubicBezTo>
                  <a:pt x="13815" y="14806"/>
                  <a:pt x="12465" y="15328"/>
                  <a:pt x="10800" y="15328"/>
                </a:cubicBezTo>
                <a:cubicBezTo>
                  <a:pt x="9135" y="15328"/>
                  <a:pt x="7785" y="14806"/>
                  <a:pt x="7785" y="14162"/>
                </a:cubicBezTo>
                <a:cubicBezTo>
                  <a:pt x="7785" y="13519"/>
                  <a:pt x="9134" y="12998"/>
                  <a:pt x="10800" y="12998"/>
                </a:cubicBezTo>
                <a:close/>
              </a:path>
            </a:pathLst>
          </a:custGeom>
          <a:blipFill>
            <a:blip r:embed="rId3"/>
          </a:blip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pic>
        <p:nvPicPr>
          <p:cNvPr id="277" name="Linie" descr="Linie"/>
          <p:cNvPicPr>
            <a:picLocks noChangeAspect="0"/>
          </p:cNvPicPr>
          <p:nvPr/>
        </p:nvPicPr>
        <p:blipFill>
          <a:blip r:embed="rId2">
            <a:extLst/>
          </a:blip>
          <a:stretch>
            <a:fillRect/>
          </a:stretch>
        </p:blipFill>
        <p:spPr>
          <a:xfrm>
            <a:off x="15215953" y="10256628"/>
            <a:ext cx="3392132" cy="722080"/>
          </a:xfrm>
          <a:prstGeom prst="rect">
            <a:avLst/>
          </a:prstGeom>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Ende der Einführung"/>
          <p:cNvSpPr txBox="1"/>
          <p:nvPr>
            <p:ph type="title"/>
          </p:nvPr>
        </p:nvSpPr>
        <p:spPr>
          <a:xfrm>
            <a:off x="4833937" y="742950"/>
            <a:ext cx="14716126" cy="3571875"/>
          </a:xfrm>
          <a:prstGeom prst="rect">
            <a:avLst/>
          </a:prstGeom>
        </p:spPr>
        <p:txBody>
          <a:bodyPr/>
          <a:lstStyle/>
          <a:p>
            <a:pPr/>
            <a:r>
              <a:t>Ende der Einführung</a:t>
            </a:r>
          </a:p>
        </p:txBody>
      </p:sp>
      <p:sp>
        <p:nvSpPr>
          <p:cNvPr id="281" name="Das war jetzt eine Kurze Kostprobe."/>
          <p:cNvSpPr txBox="1"/>
          <p:nvPr/>
        </p:nvSpPr>
        <p:spPr>
          <a:xfrm>
            <a:off x="6630561" y="7991343"/>
            <a:ext cx="11733695" cy="11369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500"/>
            </a:lvl1pPr>
          </a:lstStyle>
          <a:p>
            <a:pPr/>
            <a:r>
              <a:t>Das war jetzt eine Kurze Kostprobe.</a:t>
            </a:r>
          </a:p>
        </p:txBody>
      </p:sp>
      <p:sp>
        <p:nvSpPr>
          <p:cNvPr id="282" name="Glocke"/>
          <p:cNvSpPr/>
          <p:nvPr/>
        </p:nvSpPr>
        <p:spPr>
          <a:xfrm>
            <a:off x="11005302" y="4370753"/>
            <a:ext cx="2373396" cy="2891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48" y="0"/>
                </a:moveTo>
                <a:cubicBezTo>
                  <a:pt x="7394" y="0"/>
                  <a:pt x="3298" y="3364"/>
                  <a:pt x="3298" y="7511"/>
                </a:cubicBezTo>
                <a:cubicBezTo>
                  <a:pt x="3298" y="11659"/>
                  <a:pt x="7394" y="15021"/>
                  <a:pt x="12448" y="15021"/>
                </a:cubicBezTo>
                <a:cubicBezTo>
                  <a:pt x="17502" y="15021"/>
                  <a:pt x="21600" y="11659"/>
                  <a:pt x="21600" y="7511"/>
                </a:cubicBezTo>
                <a:cubicBezTo>
                  <a:pt x="21600" y="3364"/>
                  <a:pt x="17502" y="0"/>
                  <a:pt x="12448" y="0"/>
                </a:cubicBezTo>
                <a:close/>
                <a:moveTo>
                  <a:pt x="12448" y="6026"/>
                </a:moveTo>
                <a:cubicBezTo>
                  <a:pt x="13447" y="6026"/>
                  <a:pt x="14256" y="6692"/>
                  <a:pt x="14256" y="7511"/>
                </a:cubicBezTo>
                <a:cubicBezTo>
                  <a:pt x="14256" y="8331"/>
                  <a:pt x="13447" y="8995"/>
                  <a:pt x="12448" y="8995"/>
                </a:cubicBezTo>
                <a:cubicBezTo>
                  <a:pt x="11450" y="8995"/>
                  <a:pt x="10640" y="8331"/>
                  <a:pt x="10640" y="7511"/>
                </a:cubicBezTo>
                <a:cubicBezTo>
                  <a:pt x="10640" y="6692"/>
                  <a:pt x="11450" y="6026"/>
                  <a:pt x="12448" y="6026"/>
                </a:cubicBezTo>
                <a:close/>
                <a:moveTo>
                  <a:pt x="12448" y="6616"/>
                </a:moveTo>
                <a:lnTo>
                  <a:pt x="11505" y="7064"/>
                </a:lnTo>
                <a:lnTo>
                  <a:pt x="11505" y="7958"/>
                </a:lnTo>
                <a:lnTo>
                  <a:pt x="12448" y="8405"/>
                </a:lnTo>
                <a:lnTo>
                  <a:pt x="13393" y="7958"/>
                </a:lnTo>
                <a:lnTo>
                  <a:pt x="13393" y="7064"/>
                </a:lnTo>
                <a:lnTo>
                  <a:pt x="12448" y="6616"/>
                </a:lnTo>
                <a:close/>
                <a:moveTo>
                  <a:pt x="1402" y="8498"/>
                </a:moveTo>
                <a:cubicBezTo>
                  <a:pt x="628" y="8498"/>
                  <a:pt x="0" y="9014"/>
                  <a:pt x="0" y="9649"/>
                </a:cubicBezTo>
                <a:cubicBezTo>
                  <a:pt x="0" y="10285"/>
                  <a:pt x="628" y="10800"/>
                  <a:pt x="1402" y="10800"/>
                </a:cubicBezTo>
                <a:cubicBezTo>
                  <a:pt x="1408" y="10800"/>
                  <a:pt x="1414" y="10800"/>
                  <a:pt x="1421" y="10800"/>
                </a:cubicBezTo>
                <a:cubicBezTo>
                  <a:pt x="2152" y="12441"/>
                  <a:pt x="3430" y="13910"/>
                  <a:pt x="5106" y="15013"/>
                </a:cubicBezTo>
                <a:cubicBezTo>
                  <a:pt x="5620" y="15351"/>
                  <a:pt x="6167" y="15651"/>
                  <a:pt x="6739" y="15912"/>
                </a:cubicBezTo>
                <a:cubicBezTo>
                  <a:pt x="6077" y="16373"/>
                  <a:pt x="5512" y="16899"/>
                  <a:pt x="5512" y="17864"/>
                </a:cubicBezTo>
                <a:lnTo>
                  <a:pt x="5512" y="20338"/>
                </a:lnTo>
                <a:cubicBezTo>
                  <a:pt x="5512" y="21036"/>
                  <a:pt x="6202" y="21600"/>
                  <a:pt x="7052" y="21600"/>
                </a:cubicBezTo>
                <a:lnTo>
                  <a:pt x="11322" y="21600"/>
                </a:lnTo>
                <a:lnTo>
                  <a:pt x="13576" y="21600"/>
                </a:lnTo>
                <a:lnTo>
                  <a:pt x="17847" y="21600"/>
                </a:lnTo>
                <a:cubicBezTo>
                  <a:pt x="18697" y="21600"/>
                  <a:pt x="19385" y="21036"/>
                  <a:pt x="19385" y="20338"/>
                </a:cubicBezTo>
                <a:lnTo>
                  <a:pt x="19385" y="17864"/>
                </a:lnTo>
                <a:cubicBezTo>
                  <a:pt x="19385" y="16105"/>
                  <a:pt x="17513" y="15801"/>
                  <a:pt x="16587" y="14697"/>
                </a:cubicBezTo>
                <a:cubicBezTo>
                  <a:pt x="15310" y="15193"/>
                  <a:pt x="13903" y="15456"/>
                  <a:pt x="12448" y="15456"/>
                </a:cubicBezTo>
                <a:cubicBezTo>
                  <a:pt x="10994" y="15456"/>
                  <a:pt x="9589" y="15193"/>
                  <a:pt x="8312" y="14697"/>
                </a:cubicBezTo>
                <a:cubicBezTo>
                  <a:pt x="8054" y="15004"/>
                  <a:pt x="7725" y="15249"/>
                  <a:pt x="7381" y="15481"/>
                </a:cubicBezTo>
                <a:cubicBezTo>
                  <a:pt x="6754" y="15212"/>
                  <a:pt x="6153" y="14890"/>
                  <a:pt x="5588" y="14518"/>
                </a:cubicBezTo>
                <a:cubicBezTo>
                  <a:pt x="4034" y="13495"/>
                  <a:pt x="2847" y="12137"/>
                  <a:pt x="2162" y="10617"/>
                </a:cubicBezTo>
                <a:cubicBezTo>
                  <a:pt x="2549" y="10413"/>
                  <a:pt x="2804" y="10055"/>
                  <a:pt x="2804" y="9649"/>
                </a:cubicBezTo>
                <a:cubicBezTo>
                  <a:pt x="2804" y="9014"/>
                  <a:pt x="2176" y="8498"/>
                  <a:pt x="1402" y="8498"/>
                </a:cubicBezTo>
                <a:close/>
                <a:moveTo>
                  <a:pt x="7369" y="19297"/>
                </a:moveTo>
                <a:lnTo>
                  <a:pt x="8067" y="19628"/>
                </a:lnTo>
                <a:lnTo>
                  <a:pt x="8067" y="20292"/>
                </a:lnTo>
                <a:lnTo>
                  <a:pt x="7369" y="20623"/>
                </a:lnTo>
                <a:lnTo>
                  <a:pt x="6669" y="20292"/>
                </a:lnTo>
                <a:lnTo>
                  <a:pt x="6669" y="19628"/>
                </a:lnTo>
                <a:lnTo>
                  <a:pt x="7369" y="19297"/>
                </a:lnTo>
                <a:close/>
                <a:moveTo>
                  <a:pt x="17554" y="19297"/>
                </a:moveTo>
                <a:lnTo>
                  <a:pt x="18254" y="19628"/>
                </a:lnTo>
                <a:lnTo>
                  <a:pt x="18254" y="20292"/>
                </a:lnTo>
                <a:lnTo>
                  <a:pt x="17554" y="20623"/>
                </a:lnTo>
                <a:lnTo>
                  <a:pt x="16856" y="20292"/>
                </a:lnTo>
                <a:lnTo>
                  <a:pt x="16856" y="19628"/>
                </a:lnTo>
                <a:lnTo>
                  <a:pt x="17554" y="19297"/>
                </a:ln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83" name="Pfeil"/>
          <p:cNvSpPr/>
          <p:nvPr/>
        </p:nvSpPr>
        <p:spPr>
          <a:xfrm rot="5402203">
            <a:off x="11513324" y="11769078"/>
            <a:ext cx="1968389" cy="1270001"/>
          </a:xfrm>
          <a:prstGeom prst="rightArrow">
            <a:avLst>
              <a:gd name="adj1" fmla="val 32000"/>
              <a:gd name="adj2" fmla="val 64000"/>
            </a:avLst>
          </a:prstGeom>
          <a:solidFill>
            <a:srgbClr val="FFFFFF"/>
          </a:solidFill>
          <a:ln w="12700">
            <a:miter lim="400000"/>
          </a:ln>
          <a:effectLst>
            <a:outerShdw sx="100000" sy="100000" kx="0" ky="0" algn="b" rotWithShape="0" blurRad="88900" dist="0" dir="84241">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84" name="Hier geht es weiter…"/>
          <p:cNvSpPr txBox="1"/>
          <p:nvPr/>
        </p:nvSpPr>
        <p:spPr>
          <a:xfrm>
            <a:off x="9074153" y="9857153"/>
            <a:ext cx="6846511" cy="11369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500"/>
            </a:lvl1pPr>
          </a:lstStyle>
          <a:p>
            <a:pPr/>
            <a:r>
              <a:t>Hier geht es weiter…</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Wie geht es weiter?"/>
          <p:cNvSpPr txBox="1"/>
          <p:nvPr>
            <p:ph type="title"/>
          </p:nvPr>
        </p:nvSpPr>
        <p:spPr>
          <a:xfrm>
            <a:off x="4833937" y="31750"/>
            <a:ext cx="14716126" cy="3571875"/>
          </a:xfrm>
          <a:prstGeom prst="rect">
            <a:avLst/>
          </a:prstGeom>
        </p:spPr>
        <p:txBody>
          <a:bodyPr/>
          <a:lstStyle/>
          <a:p>
            <a:pPr/>
            <a:r>
              <a:t>Wie geht es weiter?</a:t>
            </a:r>
          </a:p>
        </p:txBody>
      </p:sp>
      <p:sp>
        <p:nvSpPr>
          <p:cNvPr id="287" name="Wenn du diese Methode und die Musik näher kennenlernen willst, dann empfehle ich dir meine Bücher: „Musik für alle“…"/>
          <p:cNvSpPr txBox="1"/>
          <p:nvPr/>
        </p:nvSpPr>
        <p:spPr>
          <a:xfrm>
            <a:off x="973926" y="3925542"/>
            <a:ext cx="22842547" cy="41468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500"/>
            </a:pPr>
            <a:r>
              <a:t>Wenn du diese Methode und die Musik näher kennenlernen willst, dann empfehle ich dir meine Bücher: „</a:t>
            </a:r>
            <a:r>
              <a:rPr>
                <a:solidFill>
                  <a:schemeClr val="accent3"/>
                </a:solidFill>
              </a:rPr>
              <a:t>Musik für alle</a:t>
            </a:r>
            <a:r>
              <a:t>“ </a:t>
            </a:r>
          </a:p>
          <a:p>
            <a:pPr>
              <a:defRPr sz="5500"/>
            </a:pPr>
            <a:r>
              <a:t>und „</a:t>
            </a:r>
            <a:r>
              <a:rPr>
                <a:solidFill>
                  <a:schemeClr val="accent3"/>
                </a:solidFill>
              </a:rPr>
              <a:t>Spielbuch der Musik</a:t>
            </a:r>
            <a:r>
              <a:t>“ für junge Leser.</a:t>
            </a:r>
          </a:p>
        </p:txBody>
      </p:sp>
      <p:sp>
        <p:nvSpPr>
          <p:cNvPr id="288" name="Pfeil"/>
          <p:cNvSpPr/>
          <p:nvPr/>
        </p:nvSpPr>
        <p:spPr>
          <a:xfrm rot="5402203">
            <a:off x="11207915" y="11769078"/>
            <a:ext cx="1968389" cy="1270001"/>
          </a:xfrm>
          <a:prstGeom prst="rightArrow">
            <a:avLst>
              <a:gd name="adj1" fmla="val 32000"/>
              <a:gd name="adj2" fmla="val 64000"/>
            </a:avLst>
          </a:prstGeom>
          <a:solidFill>
            <a:srgbClr val="FFFFFF"/>
          </a:solidFill>
          <a:ln w="12700">
            <a:miter lim="400000"/>
          </a:ln>
          <a:effectLst>
            <a:outerShdw sx="100000" sy="100000" kx="0" ky="0" algn="b" rotWithShape="0" blurRad="88900" dist="0" dir="84241">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89" name="So wirst du garantiert und eifach endlich…"/>
          <p:cNvSpPr txBox="1"/>
          <p:nvPr/>
        </p:nvSpPr>
        <p:spPr>
          <a:xfrm>
            <a:off x="5511475" y="8394273"/>
            <a:ext cx="13767450" cy="21402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500"/>
            </a:pPr>
            <a:r>
              <a:t>So wirst du garantiert und eifach endlich </a:t>
            </a:r>
          </a:p>
          <a:p>
            <a:pPr>
              <a:defRPr sz="5500"/>
            </a:pPr>
            <a:r>
              <a:t>das Geheimnis der Musik für entdecken. </a:t>
            </a:r>
          </a:p>
        </p:txBody>
      </p:sp>
      <p:sp>
        <p:nvSpPr>
          <p:cNvPr id="290" name="Geöffnetes Buch"/>
          <p:cNvSpPr/>
          <p:nvPr/>
        </p:nvSpPr>
        <p:spPr>
          <a:xfrm>
            <a:off x="20195538" y="1055636"/>
            <a:ext cx="2565961" cy="237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74" y="0"/>
                </a:moveTo>
                <a:lnTo>
                  <a:pt x="12381" y="2366"/>
                </a:lnTo>
                <a:lnTo>
                  <a:pt x="12373" y="2368"/>
                </a:lnTo>
                <a:cubicBezTo>
                  <a:pt x="11868" y="2611"/>
                  <a:pt x="11498" y="3043"/>
                  <a:pt x="11273"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5"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6" y="3468"/>
                </a:lnTo>
                <a:cubicBezTo>
                  <a:pt x="9179" y="3735"/>
                  <a:pt x="9581" y="4051"/>
                  <a:pt x="9828" y="4414"/>
                </a:cubicBezTo>
                <a:lnTo>
                  <a:pt x="1694" y="1019"/>
                </a:lnTo>
                <a:lnTo>
                  <a:pt x="1254" y="1250"/>
                </a:lnTo>
                <a:lnTo>
                  <a:pt x="10543" y="5127"/>
                </a:lnTo>
                <a:lnTo>
                  <a:pt x="10543"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Lehr-Bücher"/>
          <p:cNvSpPr txBox="1"/>
          <p:nvPr>
            <p:ph type="title" idx="4294967295"/>
          </p:nvPr>
        </p:nvSpPr>
        <p:spPr>
          <a:xfrm>
            <a:off x="7171643" y="591023"/>
            <a:ext cx="8760694" cy="2126383"/>
          </a:xfrm>
          <a:prstGeom prst="rect">
            <a:avLst/>
          </a:prstGeom>
        </p:spPr>
        <p:txBody>
          <a:bodyPr lIns="42527" tIns="42527" rIns="42527" bIns="42527"/>
          <a:lstStyle>
            <a:lvl1pPr defTabSz="604361">
              <a:defRPr sz="11092"/>
            </a:lvl1pPr>
          </a:lstStyle>
          <a:p>
            <a:pPr/>
            <a:r>
              <a:t> Lehr-Bücher</a:t>
            </a:r>
          </a:p>
        </p:txBody>
      </p:sp>
      <p:sp>
        <p:nvSpPr>
          <p:cNvPr id="293" name="Als Buch/Printausgabe erhältlich"/>
          <p:cNvSpPr txBox="1"/>
          <p:nvPr>
            <p:ph type="body" sz="quarter" idx="4294967295"/>
          </p:nvPr>
        </p:nvSpPr>
        <p:spPr>
          <a:xfrm>
            <a:off x="8688655" y="3391950"/>
            <a:ext cx="5726670" cy="5525920"/>
          </a:xfrm>
          <a:prstGeom prst="rect">
            <a:avLst/>
          </a:prstGeom>
        </p:spPr>
        <p:txBody>
          <a:bodyPr lIns="42527" tIns="42527" rIns="42527" bIns="42527"/>
          <a:lstStyle>
            <a:lvl1pPr marL="793750" indent="-793750" algn="ctr">
              <a:spcBef>
                <a:spcPts val="0"/>
              </a:spcBef>
              <a:buBlip>
                <a:blip r:embed="rId2"/>
              </a:buBlip>
              <a:defRPr sz="5000">
                <a:latin typeface="+mn-lt"/>
                <a:ea typeface="+mn-ea"/>
                <a:cs typeface="+mn-cs"/>
                <a:sym typeface="Chalkboard SE Regular"/>
              </a:defRPr>
            </a:lvl1pPr>
          </a:lstStyle>
          <a:p>
            <a:pPr/>
            <a:r>
              <a:t>Als Buch/Printausgabe erhältlich</a:t>
            </a:r>
          </a:p>
        </p:txBody>
      </p:sp>
      <p:sp>
        <p:nvSpPr>
          <p:cNvPr id="294" name="Abgerundetes Rechteck"/>
          <p:cNvSpPr/>
          <p:nvPr/>
        </p:nvSpPr>
        <p:spPr>
          <a:xfrm>
            <a:off x="2217890" y="11133880"/>
            <a:ext cx="5106373" cy="1119932"/>
          </a:xfrm>
          <a:prstGeom prst="roundRect">
            <a:avLst>
              <a:gd name="adj" fmla="val 18318"/>
            </a:avLst>
          </a:prstGeom>
          <a:solidFill>
            <a:schemeClr val="accent4"/>
          </a:solidFill>
          <a:ln w="12700">
            <a:miter lim="400000"/>
          </a:ln>
          <a:effectLst>
            <a:outerShdw sx="100000" sy="100000" kx="0" ky="0" algn="b" rotWithShape="0" blurRad="38100" dist="0" dir="16200000">
              <a:srgbClr val="000000">
                <a:alpha val="50000"/>
              </a:srgbClr>
            </a:outerShdw>
          </a:effectLst>
        </p:spPr>
        <p:txBody>
          <a:bodyPr lIns="42527" tIns="42527" rIns="42527" bIns="42527" anchor="ctr"/>
          <a:lstStyle/>
          <a:p>
            <a:pPr defTabSz="428625">
              <a:defRPr sz="28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295" name="Abgerundetes Rechteck"/>
          <p:cNvSpPr/>
          <p:nvPr/>
        </p:nvSpPr>
        <p:spPr>
          <a:xfrm>
            <a:off x="16780285" y="10970566"/>
            <a:ext cx="5106373" cy="1119933"/>
          </a:xfrm>
          <a:prstGeom prst="roundRect">
            <a:avLst>
              <a:gd name="adj" fmla="val 18318"/>
            </a:avLst>
          </a:prstGeom>
          <a:solidFill>
            <a:schemeClr val="accent4"/>
          </a:solidFill>
          <a:ln w="12700">
            <a:miter lim="400000"/>
          </a:ln>
          <a:effectLst>
            <a:outerShdw sx="100000" sy="100000" kx="0" ky="0" algn="b" rotWithShape="0" blurRad="38100" dist="0" dir="16200000">
              <a:srgbClr val="000000">
                <a:alpha val="50000"/>
              </a:srgbClr>
            </a:outerShdw>
          </a:effectLst>
        </p:spPr>
        <p:txBody>
          <a:bodyPr lIns="42527" tIns="42527" rIns="42527" bIns="42527" anchor="ctr"/>
          <a:lstStyle/>
          <a:p>
            <a:pPr defTabSz="428625">
              <a:defRPr sz="28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pic>
        <p:nvPicPr>
          <p:cNvPr id="296" name="Buchcover-Musik für alle Kopie.png" descr="Buchcover-Musik für alle Kopie.png"/>
          <p:cNvPicPr>
            <a:picLocks noChangeAspect="0"/>
          </p:cNvPicPr>
          <p:nvPr/>
        </p:nvPicPr>
        <p:blipFill>
          <a:blip r:embed="rId3">
            <a:extLst/>
          </a:blip>
          <a:stretch>
            <a:fillRect/>
          </a:stretch>
        </p:blipFill>
        <p:spPr>
          <a:xfrm>
            <a:off x="16701124" y="2436378"/>
            <a:ext cx="4991645" cy="8123747"/>
          </a:xfrm>
          <a:prstGeom prst="rect">
            <a:avLst/>
          </a:prstGeom>
          <a:effectLst>
            <a:outerShdw sx="100000" sy="100000" kx="0" ky="0" algn="b" rotWithShape="0" blurRad="38100" dist="0" dir="5400000">
              <a:srgbClr val="000000">
                <a:alpha val="50000"/>
              </a:srgbClr>
            </a:outerShdw>
          </a:effectLst>
        </p:spPr>
      </p:pic>
      <p:pic>
        <p:nvPicPr>
          <p:cNvPr id="297" name="Layout_Spielbuch_RZ1.jpg" descr="Layout_Spielbuch_RZ1.jpg"/>
          <p:cNvPicPr>
            <a:picLocks noChangeAspect="0"/>
          </p:cNvPicPr>
          <p:nvPr/>
        </p:nvPicPr>
        <p:blipFill>
          <a:blip r:embed="rId4">
            <a:extLst/>
          </a:blip>
          <a:stretch>
            <a:fillRect/>
          </a:stretch>
        </p:blipFill>
        <p:spPr>
          <a:xfrm>
            <a:off x="2163498" y="2717437"/>
            <a:ext cx="5215158" cy="7561628"/>
          </a:xfrm>
          <a:prstGeom prst="rect">
            <a:avLst/>
          </a:prstGeom>
          <a:effectLst>
            <a:outerShdw sx="100000" sy="100000" kx="0" ky="0" algn="b" rotWithShape="0" blurRad="38100" dist="0" dir="5400000">
              <a:srgbClr val="000000">
                <a:alpha val="50000"/>
              </a:srgbClr>
            </a:outerShdw>
          </a:effectLst>
        </p:spPr>
      </p:pic>
      <p:sp>
        <p:nvSpPr>
          <p:cNvPr id="298" name="Text"/>
          <p:cNvSpPr txBox="1"/>
          <p:nvPr/>
        </p:nvSpPr>
        <p:spPr>
          <a:xfrm>
            <a:off x="7707314" y="7523639"/>
            <a:ext cx="272553" cy="726694"/>
          </a:xfrm>
          <a:prstGeom prst="rect">
            <a:avLst/>
          </a:prstGeom>
          <a:ln w="12700">
            <a:miter lim="400000"/>
          </a:ln>
          <a:extLst>
            <a:ext uri="{C572A759-6A51-4108-AA02-DFA0A04FC94B}">
              <ma14:wrappingTextBoxFlag xmlns:ma14="http://schemas.microsoft.com/office/mac/drawingml/2011/main" val="1"/>
            </a:ext>
          </a:extLst>
        </p:spPr>
        <p:txBody>
          <a:bodyPr wrap="none" lIns="42527" tIns="42527" rIns="42527" bIns="42527" anchor="ctr">
            <a:spAutoFit/>
          </a:bodyPr>
          <a:lstStyle>
            <a:lvl1pPr defTabSz="428625">
              <a:defRPr sz="3600" u="sng">
                <a:hlinkClick r:id="rId5" invalidUrl="" action="" tgtFrame="" tooltip="" history="1" highlightClick="0" endSnd="0"/>
              </a:defRPr>
            </a:lvl1pPr>
          </a:lstStyle>
          <a:p>
            <a:pPr>
              <a:defRPr u="none"/>
            </a:pPr>
            <a:r>
              <a:rPr u="sng">
                <a:hlinkClick r:id="rId5" invalidUrl="" action="" tgtFrame="" tooltip="" history="1" highlightClick="0" endSnd="0"/>
              </a:rPr>
              <a:t> </a:t>
            </a:r>
          </a:p>
        </p:txBody>
      </p:sp>
      <p:sp>
        <p:nvSpPr>
          <p:cNvPr id="299" name="Jetzt bestellen"/>
          <p:cNvSpPr txBox="1"/>
          <p:nvPr/>
        </p:nvSpPr>
        <p:spPr>
          <a:xfrm>
            <a:off x="2935650" y="11330499"/>
            <a:ext cx="3218841" cy="726694"/>
          </a:xfrm>
          <a:prstGeom prst="rect">
            <a:avLst/>
          </a:prstGeom>
          <a:ln w="12700">
            <a:miter lim="400000"/>
          </a:ln>
          <a:extLst>
            <a:ext uri="{C572A759-6A51-4108-AA02-DFA0A04FC94B}">
              <ma14:wrappingTextBoxFlag xmlns:ma14="http://schemas.microsoft.com/office/mac/drawingml/2011/main" val="1"/>
            </a:ext>
          </a:extLst>
        </p:spPr>
        <p:txBody>
          <a:bodyPr wrap="none" lIns="42527" tIns="42527" rIns="42527" bIns="42527" anchor="ctr">
            <a:spAutoFit/>
          </a:bodyPr>
          <a:lstStyle>
            <a:lvl1pPr defTabSz="428625">
              <a:defRPr sz="3600" u="sng">
                <a:hlinkClick r:id="rId6" invalidUrl="" action="" tgtFrame="" tooltip="" history="1" highlightClick="0" endSnd="0"/>
              </a:defRPr>
            </a:lvl1pPr>
          </a:lstStyle>
          <a:p>
            <a:pPr>
              <a:defRPr u="none"/>
            </a:pPr>
            <a:r>
              <a:rPr u="sng">
                <a:hlinkClick r:id="rId6" invalidUrl="" action="" tgtFrame="" tooltip="" history="1" highlightClick="0" endSnd="0"/>
              </a:rPr>
              <a:t>Jetzt bestellen</a:t>
            </a:r>
          </a:p>
        </p:txBody>
      </p:sp>
      <p:sp>
        <p:nvSpPr>
          <p:cNvPr id="300" name="Jetzt bestellen"/>
          <p:cNvSpPr txBox="1"/>
          <p:nvPr/>
        </p:nvSpPr>
        <p:spPr>
          <a:xfrm>
            <a:off x="17724052" y="11167186"/>
            <a:ext cx="3218841" cy="726694"/>
          </a:xfrm>
          <a:prstGeom prst="rect">
            <a:avLst/>
          </a:prstGeom>
          <a:ln w="12700">
            <a:miter lim="400000"/>
          </a:ln>
          <a:extLst>
            <a:ext uri="{C572A759-6A51-4108-AA02-DFA0A04FC94B}">
              <ma14:wrappingTextBoxFlag xmlns:ma14="http://schemas.microsoft.com/office/mac/drawingml/2011/main" val="1"/>
            </a:ext>
          </a:extLst>
        </p:spPr>
        <p:txBody>
          <a:bodyPr wrap="none" lIns="42527" tIns="42527" rIns="42527" bIns="42527" anchor="ctr">
            <a:spAutoFit/>
          </a:bodyPr>
          <a:lstStyle>
            <a:lvl1pPr defTabSz="428625">
              <a:defRPr sz="3600" u="sng">
                <a:hlinkClick r:id="rId7" invalidUrl="" action="" tgtFrame="" tooltip="" history="1" highlightClick="0" endSnd="0"/>
              </a:defRPr>
            </a:lvl1pPr>
          </a:lstStyle>
          <a:p>
            <a:pPr>
              <a:defRPr u="none"/>
            </a:pPr>
            <a:r>
              <a:rPr u="sng">
                <a:hlinkClick r:id="rId7" invalidUrl="" action="" tgtFrame="" tooltip="" history="1" highlightClick="0" endSnd="0"/>
              </a:rPr>
              <a:t>Jetzt bestellen</a:t>
            </a:r>
          </a:p>
        </p:txBody>
      </p:sp>
      <p:sp>
        <p:nvSpPr>
          <p:cNvPr id="301" name="Text"/>
          <p:cNvSpPr txBox="1"/>
          <p:nvPr/>
        </p:nvSpPr>
        <p:spPr>
          <a:xfrm>
            <a:off x="8878697" y="8271614"/>
            <a:ext cx="272553" cy="726693"/>
          </a:xfrm>
          <a:prstGeom prst="rect">
            <a:avLst/>
          </a:prstGeom>
          <a:ln w="12700">
            <a:miter lim="400000"/>
          </a:ln>
          <a:extLst>
            <a:ext uri="{C572A759-6A51-4108-AA02-DFA0A04FC94B}">
              <ma14:wrappingTextBoxFlag xmlns:ma14="http://schemas.microsoft.com/office/mac/drawingml/2011/main" val="1"/>
            </a:ext>
          </a:extLst>
        </p:spPr>
        <p:txBody>
          <a:bodyPr wrap="none" lIns="42527" tIns="42527" rIns="42527" bIns="42527" anchor="ctr">
            <a:spAutoFit/>
          </a:bodyPr>
          <a:lstStyle>
            <a:lvl1pPr defTabSz="428625">
              <a:defRPr sz="3600" u="sng">
                <a:hlinkClick r:id="rId7" invalidUrl="" action="" tgtFrame="" tooltip="" history="1" highlightClick="0" endSnd="0"/>
              </a:defRPr>
            </a:lvl1pPr>
          </a:lstStyle>
          <a:p>
            <a:pPr>
              <a:defRPr u="none"/>
            </a:pPr>
            <a:r>
              <a:rPr u="sng">
                <a:hlinkClick r:id="rId7" invalidUrl="" action="" tgtFrame="" tooltip="" history="1" highlightClick="0" endSnd="0"/>
              </a:rPr>
              <a:t> </a:t>
            </a:r>
          </a:p>
        </p:txBody>
      </p:sp>
      <p:sp>
        <p:nvSpPr>
          <p:cNvPr id="302" name="Pfeil"/>
          <p:cNvSpPr/>
          <p:nvPr/>
        </p:nvSpPr>
        <p:spPr>
          <a:xfrm rot="5402203">
            <a:off x="11717873" y="12023078"/>
            <a:ext cx="1968389" cy="1270001"/>
          </a:xfrm>
          <a:prstGeom prst="rightArrow">
            <a:avLst>
              <a:gd name="adj1" fmla="val 32000"/>
              <a:gd name="adj2" fmla="val 64000"/>
            </a:avLst>
          </a:prstGeom>
          <a:solidFill>
            <a:srgbClr val="FFFFFF"/>
          </a:solidFill>
          <a:ln w="12700">
            <a:miter lim="400000"/>
          </a:ln>
          <a:effectLst>
            <a:outerShdw sx="100000" sy="100000" kx="0" ky="0" algn="b" rotWithShape="0" blurRad="88900" dist="0" dir="84241">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303" name="Oder als eBook"/>
          <p:cNvSpPr txBox="1"/>
          <p:nvPr/>
        </p:nvSpPr>
        <p:spPr>
          <a:xfrm>
            <a:off x="10215920" y="10442106"/>
            <a:ext cx="4616475" cy="1061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100"/>
            </a:lvl1pPr>
          </a:lstStyle>
          <a:p>
            <a:pPr/>
            <a:r>
              <a:t>Oder als eBook</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eBooks"/>
          <p:cNvSpPr txBox="1"/>
          <p:nvPr>
            <p:ph type="title" idx="4294967295"/>
          </p:nvPr>
        </p:nvSpPr>
        <p:spPr>
          <a:xfrm>
            <a:off x="7811653" y="244604"/>
            <a:ext cx="8760694" cy="2126382"/>
          </a:xfrm>
          <a:prstGeom prst="rect">
            <a:avLst/>
          </a:prstGeom>
        </p:spPr>
        <p:txBody>
          <a:bodyPr lIns="42527" tIns="42527" rIns="42527" bIns="42527"/>
          <a:lstStyle>
            <a:lvl1pPr defTabSz="617219">
              <a:defRPr sz="11328"/>
            </a:lvl1pPr>
          </a:lstStyle>
          <a:p>
            <a:pPr/>
            <a:r>
              <a:t>eBooks</a:t>
            </a:r>
          </a:p>
        </p:txBody>
      </p:sp>
      <p:sp>
        <p:nvSpPr>
          <p:cNvPr id="306" name="Text"/>
          <p:cNvSpPr txBox="1"/>
          <p:nvPr/>
        </p:nvSpPr>
        <p:spPr>
          <a:xfrm>
            <a:off x="7681914" y="8023795"/>
            <a:ext cx="272553" cy="726694"/>
          </a:xfrm>
          <a:prstGeom prst="rect">
            <a:avLst/>
          </a:prstGeom>
          <a:ln w="12700">
            <a:miter lim="400000"/>
          </a:ln>
          <a:extLst>
            <a:ext uri="{C572A759-6A51-4108-AA02-DFA0A04FC94B}">
              <ma14:wrappingTextBoxFlag xmlns:ma14="http://schemas.microsoft.com/office/mac/drawingml/2011/main" val="1"/>
            </a:ext>
          </a:extLst>
        </p:spPr>
        <p:txBody>
          <a:bodyPr wrap="none" lIns="42527" tIns="42527" rIns="42527" bIns="42527" anchor="ctr">
            <a:spAutoFit/>
          </a:bodyPr>
          <a:lstStyle>
            <a:lvl1pPr defTabSz="428625">
              <a:defRPr sz="3600" u="sng">
                <a:hlinkClick r:id="rId2" invalidUrl="" action="" tgtFrame="" tooltip="" history="1" highlightClick="0" endSnd="0"/>
              </a:defRPr>
            </a:lvl1pPr>
          </a:lstStyle>
          <a:p>
            <a:pPr>
              <a:defRPr u="none"/>
            </a:pPr>
            <a:r>
              <a:rPr u="sng">
                <a:hlinkClick r:id="rId2" invalidUrl="" action="" tgtFrame="" tooltip="" history="1" highlightClick="0" endSnd="0"/>
              </a:rPr>
              <a:t> </a:t>
            </a:r>
          </a:p>
        </p:txBody>
      </p:sp>
      <p:sp>
        <p:nvSpPr>
          <p:cNvPr id="307" name="Text"/>
          <p:cNvSpPr txBox="1"/>
          <p:nvPr/>
        </p:nvSpPr>
        <p:spPr>
          <a:xfrm>
            <a:off x="8853297" y="8805014"/>
            <a:ext cx="272553" cy="726693"/>
          </a:xfrm>
          <a:prstGeom prst="rect">
            <a:avLst/>
          </a:prstGeom>
          <a:ln w="12700">
            <a:miter lim="400000"/>
          </a:ln>
          <a:extLst>
            <a:ext uri="{C572A759-6A51-4108-AA02-DFA0A04FC94B}">
              <ma14:wrappingTextBoxFlag xmlns:ma14="http://schemas.microsoft.com/office/mac/drawingml/2011/main" val="1"/>
            </a:ext>
          </a:extLst>
        </p:spPr>
        <p:txBody>
          <a:bodyPr wrap="none" lIns="42527" tIns="42527" rIns="42527" bIns="42527" anchor="ctr">
            <a:spAutoFit/>
          </a:bodyPr>
          <a:lstStyle>
            <a:lvl1pPr defTabSz="428625">
              <a:defRPr sz="3600" u="sng">
                <a:hlinkClick r:id="rId3" invalidUrl="" action="" tgtFrame="" tooltip="" history="1" highlightClick="0" endSnd="0"/>
              </a:defRPr>
            </a:lvl1pPr>
          </a:lstStyle>
          <a:p>
            <a:pPr>
              <a:defRPr u="none"/>
            </a:pPr>
            <a:r>
              <a:rPr u="sng">
                <a:hlinkClick r:id="rId3" invalidUrl="" action="" tgtFrame="" tooltip="" history="1" highlightClick="0" endSnd="0"/>
              </a:rPr>
              <a:t> </a:t>
            </a:r>
          </a:p>
        </p:txBody>
      </p:sp>
      <p:sp>
        <p:nvSpPr>
          <p:cNvPr id="308" name="Jetzt bestellen!">
            <a:hlinkClick r:id="rId4" invalidUrl="" action="" tgtFrame="" tooltip="" history="1" highlightClick="0" endSnd="0"/>
          </p:cNvPr>
          <p:cNvSpPr/>
          <p:nvPr/>
        </p:nvSpPr>
        <p:spPr>
          <a:xfrm>
            <a:off x="2633286" y="10886605"/>
            <a:ext cx="5442408" cy="1630309"/>
          </a:xfrm>
          <a:prstGeom prst="roundRect">
            <a:avLst>
              <a:gd name="adj" fmla="val 17115"/>
            </a:avLst>
          </a:prstGeom>
          <a:solidFill>
            <a:schemeClr val="accent4"/>
          </a:solidFill>
          <a:ln w="12700">
            <a:miter lim="400000"/>
          </a:ln>
          <a:effectLst>
            <a:outerShdw sx="100000" sy="100000" kx="0" ky="0" algn="b" rotWithShape="0" blurRad="38100" dist="0" dir="16200000">
              <a:srgbClr val="000000">
                <a:alpha val="50000"/>
              </a:srgbClr>
            </a:outerShdw>
          </a:effectLst>
          <a:extLst>
            <a:ext uri="{C572A759-6A51-4108-AA02-DFA0A04FC94B}">
              <ma14:wrappingTextBoxFlag xmlns:ma14="http://schemas.microsoft.com/office/mac/drawingml/2011/main" val="1"/>
            </a:ext>
          </a:extLst>
        </p:spPr>
        <p:txBody>
          <a:bodyPr lIns="42527" tIns="42527" rIns="42527" bIns="42527" anchor="ctr"/>
          <a:lstStyle>
            <a:lvl1pPr defTabSz="428625">
              <a:defRPr sz="3500">
                <a:effectLst>
                  <a:outerShdw sx="100000" sy="100000" kx="0" ky="0" algn="b" rotWithShape="0" blurRad="63500" dist="25400" dir="2700000">
                    <a:srgbClr val="000000">
                      <a:alpha val="70000"/>
                    </a:srgbClr>
                  </a:outerShdw>
                </a:effectLst>
              </a:defRPr>
            </a:lvl1pPr>
          </a:lstStyle>
          <a:p>
            <a:pPr/>
            <a:r>
              <a:t>Jetzt bestellen!</a:t>
            </a:r>
          </a:p>
        </p:txBody>
      </p:sp>
      <p:sp>
        <p:nvSpPr>
          <p:cNvPr id="309" name="Jetzt bestellen!">
            <a:hlinkClick r:id="rId5" invalidUrl="" action="" tgtFrame="" tooltip="" history="1" highlightClick="0" endSnd="0"/>
          </p:cNvPr>
          <p:cNvSpPr/>
          <p:nvPr/>
        </p:nvSpPr>
        <p:spPr>
          <a:xfrm>
            <a:off x="16540581" y="10859577"/>
            <a:ext cx="5442408" cy="1630309"/>
          </a:xfrm>
          <a:prstGeom prst="roundRect">
            <a:avLst>
              <a:gd name="adj" fmla="val 17115"/>
            </a:avLst>
          </a:prstGeom>
          <a:solidFill>
            <a:schemeClr val="accent4"/>
          </a:solidFill>
          <a:ln w="12700">
            <a:miter lim="400000"/>
          </a:ln>
          <a:effectLst>
            <a:outerShdw sx="100000" sy="100000" kx="0" ky="0" algn="b" rotWithShape="0" blurRad="38100" dist="0" dir="16200000">
              <a:srgbClr val="000000">
                <a:alpha val="50000"/>
              </a:srgbClr>
            </a:outerShdw>
          </a:effectLst>
          <a:extLst>
            <a:ext uri="{C572A759-6A51-4108-AA02-DFA0A04FC94B}">
              <ma14:wrappingTextBoxFlag xmlns:ma14="http://schemas.microsoft.com/office/mac/drawingml/2011/main" val="1"/>
            </a:ext>
          </a:extLst>
        </p:spPr>
        <p:txBody>
          <a:bodyPr lIns="42527" tIns="42527" rIns="42527" bIns="42527" anchor="ctr"/>
          <a:lstStyle>
            <a:lvl1pPr defTabSz="428625">
              <a:defRPr sz="3500">
                <a:effectLst>
                  <a:outerShdw sx="100000" sy="100000" kx="0" ky="0" algn="b" rotWithShape="0" blurRad="63500" dist="25400" dir="2700000">
                    <a:srgbClr val="000000">
                      <a:alpha val="70000"/>
                    </a:srgbClr>
                  </a:outerShdw>
                </a:effectLst>
              </a:defRPr>
            </a:lvl1pPr>
          </a:lstStyle>
          <a:p>
            <a:pPr/>
            <a:r>
              <a:t>Jetzt bestellen!</a:t>
            </a:r>
          </a:p>
        </p:txBody>
      </p:sp>
      <p:pic>
        <p:nvPicPr>
          <p:cNvPr id="310" name="MusikPad.png" descr="MusikPad.png"/>
          <p:cNvPicPr>
            <a:picLocks noChangeAspect="1"/>
          </p:cNvPicPr>
          <p:nvPr/>
        </p:nvPicPr>
        <p:blipFill>
          <a:blip r:embed="rId6">
            <a:extLst/>
          </a:blip>
          <a:stretch>
            <a:fillRect/>
          </a:stretch>
        </p:blipFill>
        <p:spPr>
          <a:xfrm>
            <a:off x="3068969" y="4737917"/>
            <a:ext cx="5088616" cy="5514639"/>
          </a:xfrm>
          <a:prstGeom prst="rect">
            <a:avLst/>
          </a:prstGeom>
          <a:ln w="114300">
            <a:miter lim="400000"/>
          </a:ln>
        </p:spPr>
      </p:pic>
      <p:pic>
        <p:nvPicPr>
          <p:cNvPr id="311" name="Musikfoprallipad 2.png" descr="Musikfoprallipad 2.png"/>
          <p:cNvPicPr>
            <a:picLocks noChangeAspect="1"/>
          </p:cNvPicPr>
          <p:nvPr/>
        </p:nvPicPr>
        <p:blipFill>
          <a:blip r:embed="rId7">
            <a:extLst/>
          </a:blip>
          <a:stretch>
            <a:fillRect/>
          </a:stretch>
        </p:blipFill>
        <p:spPr>
          <a:xfrm>
            <a:off x="16665621" y="4368748"/>
            <a:ext cx="5088616" cy="5740504"/>
          </a:xfrm>
          <a:prstGeom prst="rect">
            <a:avLst/>
          </a:prstGeom>
          <a:ln w="114300">
            <a:miter lim="400000"/>
          </a:ln>
        </p:spPr>
      </p:pic>
      <p:sp>
        <p:nvSpPr>
          <p:cNvPr id="312" name="Text eBook…"/>
          <p:cNvSpPr txBox="1"/>
          <p:nvPr/>
        </p:nvSpPr>
        <p:spPr>
          <a:xfrm>
            <a:off x="17149119" y="1944081"/>
            <a:ext cx="4121621" cy="2234121"/>
          </a:xfrm>
          <a:prstGeom prst="rect">
            <a:avLst/>
          </a:prstGeom>
          <a:ln w="12700">
            <a:miter lim="400000"/>
          </a:ln>
          <a:extLst>
            <a:ext uri="{C572A759-6A51-4108-AA02-DFA0A04FC94B}">
              <ma14:wrappingTextBoxFlag xmlns:ma14="http://schemas.microsoft.com/office/mac/drawingml/2011/main" val="1"/>
            </a:ext>
          </a:extLst>
        </p:spPr>
        <p:txBody>
          <a:bodyPr wrap="none" lIns="42527" tIns="42527" rIns="42527" bIns="42527" anchor="ctr">
            <a:spAutoFit/>
          </a:bodyPr>
          <a:lstStyle/>
          <a:p>
            <a:pPr>
              <a:defRPr sz="5900"/>
            </a:pPr>
            <a:r>
              <a:t>Text eBook</a:t>
            </a:r>
          </a:p>
          <a:p>
            <a:pPr>
              <a:defRPr sz="5900"/>
            </a:pPr>
            <a:r>
              <a:t>-EPUB</a:t>
            </a:r>
          </a:p>
        </p:txBody>
      </p:sp>
      <p:sp>
        <p:nvSpPr>
          <p:cNvPr id="313" name="Mit Audio  für…"/>
          <p:cNvSpPr txBox="1"/>
          <p:nvPr/>
        </p:nvSpPr>
        <p:spPr>
          <a:xfrm>
            <a:off x="2582051" y="2196059"/>
            <a:ext cx="5544878" cy="2234120"/>
          </a:xfrm>
          <a:prstGeom prst="rect">
            <a:avLst/>
          </a:prstGeom>
          <a:ln w="12700">
            <a:miter lim="400000"/>
          </a:ln>
          <a:extLst>
            <a:ext uri="{C572A759-6A51-4108-AA02-DFA0A04FC94B}">
              <ma14:wrappingTextBoxFlag xmlns:ma14="http://schemas.microsoft.com/office/mac/drawingml/2011/main" val="1"/>
            </a:ext>
          </a:extLst>
        </p:spPr>
        <p:txBody>
          <a:bodyPr wrap="none" lIns="42527" tIns="42527" rIns="42527" bIns="42527" anchor="ctr">
            <a:spAutoFit/>
          </a:bodyPr>
          <a:lstStyle/>
          <a:p>
            <a:pPr>
              <a:defRPr sz="5900"/>
            </a:pPr>
            <a:r>
              <a:t>Mit Audio  für </a:t>
            </a:r>
          </a:p>
          <a:p>
            <a:pPr>
              <a:defRPr sz="5900"/>
            </a:pPr>
            <a:r>
              <a:t>Mac IOS</a:t>
            </a:r>
          </a:p>
        </p:txBody>
      </p:sp>
      <p:sp>
        <p:nvSpPr>
          <p:cNvPr id="314" name="Pfeil"/>
          <p:cNvSpPr/>
          <p:nvPr/>
        </p:nvSpPr>
        <p:spPr>
          <a:xfrm rot="5402203">
            <a:off x="11540073" y="11819878"/>
            <a:ext cx="1968389" cy="1270001"/>
          </a:xfrm>
          <a:prstGeom prst="rightArrow">
            <a:avLst>
              <a:gd name="adj1" fmla="val 32000"/>
              <a:gd name="adj2" fmla="val 64000"/>
            </a:avLst>
          </a:prstGeom>
          <a:solidFill>
            <a:srgbClr val="FFFFFF"/>
          </a:solidFill>
          <a:ln w="12700">
            <a:miter lim="400000"/>
          </a:ln>
          <a:effectLst>
            <a:outerShdw sx="100000" sy="100000" kx="0" ky="0" algn="b" rotWithShape="0" blurRad="88900" dist="0" dir="84241">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Einzelcoaching"/>
          <p:cNvSpPr txBox="1"/>
          <p:nvPr>
            <p:ph type="title"/>
          </p:nvPr>
        </p:nvSpPr>
        <p:spPr>
          <a:xfrm>
            <a:off x="4376737" y="552301"/>
            <a:ext cx="14716126" cy="3571876"/>
          </a:xfrm>
          <a:prstGeom prst="rect">
            <a:avLst/>
          </a:prstGeom>
        </p:spPr>
        <p:txBody>
          <a:bodyPr/>
          <a:lstStyle/>
          <a:p>
            <a:pPr/>
            <a:r>
              <a:t> Einzelcoaching</a:t>
            </a:r>
          </a:p>
        </p:txBody>
      </p:sp>
      <p:sp>
        <p:nvSpPr>
          <p:cNvPr id="317" name="Wenn Du persönlichen/direkten Unterricht bevorzugst, und deine Fragen gleich beantwortet haben willst dann empfehle ich dir ein Einzelcoaching mit mir!…"/>
          <p:cNvSpPr txBox="1"/>
          <p:nvPr>
            <p:ph type="body" sz="half" idx="1"/>
          </p:nvPr>
        </p:nvSpPr>
        <p:spPr>
          <a:xfrm>
            <a:off x="4653855" y="3664743"/>
            <a:ext cx="15076290" cy="8533211"/>
          </a:xfrm>
          <a:prstGeom prst="rect">
            <a:avLst/>
          </a:prstGeom>
        </p:spPr>
        <p:txBody>
          <a:bodyPr/>
          <a:lstStyle/>
          <a:p>
            <a:pPr marL="793749" indent="-793749">
              <a:buBlip>
                <a:blip r:embed="rId2"/>
              </a:buBlip>
              <a:defRPr sz="4500"/>
            </a:pPr>
            <a:r>
              <a:t>Wenn Du persönlichen/direkten Unterricht bevorzugst, und deine Fragen gleich beantwortet haben willst dann empfehle ich dir ein Einzelcoaching mit mir! </a:t>
            </a:r>
          </a:p>
          <a:p>
            <a:pPr marL="793749" indent="-793749">
              <a:buBlip>
                <a:blip r:embed="rId2"/>
              </a:buBlip>
              <a:defRPr sz="4500"/>
            </a:pPr>
            <a:r>
              <a:t>Via Skype oder „Zoom“ - das ist eine Webinar-Software - können wir bald schon bequem von Zuhause kommunizieren.</a:t>
            </a:r>
          </a:p>
          <a:p>
            <a:pPr marL="793749" indent="-793749">
              <a:buBlip>
                <a:blip r:embed="rId2"/>
              </a:buBlip>
              <a:defRPr sz="4500"/>
            </a:pPr>
            <a:r>
              <a:t>Auf deinen musikalischem Erfolg!</a:t>
            </a:r>
          </a:p>
        </p:txBody>
      </p:sp>
      <p:sp>
        <p:nvSpPr>
          <p:cNvPr id="318" name="Hier melden !">
            <a:hlinkClick r:id="rId3" invalidUrl="" action="" tgtFrame="" tooltip="" history="1" highlightClick="0" endSnd="0"/>
          </p:cNvPr>
          <p:cNvSpPr/>
          <p:nvPr/>
        </p:nvSpPr>
        <p:spPr>
          <a:xfrm>
            <a:off x="17970085" y="10699948"/>
            <a:ext cx="4876801" cy="1270001"/>
          </a:xfrm>
          <a:prstGeom prst="roundRect">
            <a:avLst>
              <a:gd name="adj" fmla="val 15000"/>
            </a:avLst>
          </a:prstGeom>
          <a:solidFill>
            <a:schemeClr val="accent4"/>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5400">
                <a:effectLst>
                  <a:outerShdw sx="100000" sy="100000" kx="0" ky="0" algn="b" rotWithShape="0" blurRad="63500" dist="25400" dir="2700000">
                    <a:srgbClr val="000000">
                      <a:alpha val="70000"/>
                    </a:srgbClr>
                  </a:outerShdw>
                </a:effectLst>
                <a:latin typeface="Chalkboard"/>
                <a:ea typeface="Chalkboard"/>
                <a:cs typeface="Chalkboard"/>
                <a:sym typeface="Chalkboard"/>
              </a:defRPr>
            </a:lvl1pPr>
          </a:lstStyle>
          <a:p>
            <a:pPr/>
            <a:r>
              <a:t>Hier melden !</a:t>
            </a:r>
          </a:p>
        </p:txBody>
      </p:sp>
      <p:pic>
        <p:nvPicPr>
          <p:cNvPr id="319" name="Linie" descr="Linie"/>
          <p:cNvPicPr>
            <a:picLocks noChangeAspect="0"/>
          </p:cNvPicPr>
          <p:nvPr/>
        </p:nvPicPr>
        <p:blipFill>
          <a:blip r:embed="rId4">
            <a:extLst/>
          </a:blip>
          <a:stretch>
            <a:fillRect/>
          </a:stretch>
        </p:blipFill>
        <p:spPr>
          <a:xfrm>
            <a:off x="14662150" y="11204468"/>
            <a:ext cx="2691827" cy="616410"/>
          </a:xfrm>
          <a:prstGeom prst="rect">
            <a:avLst/>
          </a:prstGeom>
        </p:spPr>
      </p:pic>
      <p:sp>
        <p:nvSpPr>
          <p:cNvPr id="321" name="Pfeil"/>
          <p:cNvSpPr/>
          <p:nvPr/>
        </p:nvSpPr>
        <p:spPr>
          <a:xfrm rot="5402203">
            <a:off x="11357351" y="12153346"/>
            <a:ext cx="1669324" cy="1274273"/>
          </a:xfrm>
          <a:prstGeom prst="rightArrow">
            <a:avLst>
              <a:gd name="adj1" fmla="val 32000"/>
              <a:gd name="adj2" fmla="val 63908"/>
            </a:avLst>
          </a:prstGeom>
          <a:solidFill>
            <a:srgbClr val="FFFFFF"/>
          </a:solidFill>
          <a:ln w="12700">
            <a:miter lim="400000"/>
          </a:ln>
          <a:effectLst>
            <a:outerShdw sx="100000" sy="100000" kx="0" ky="0" algn="b" rotWithShape="0" blurRad="88900" dist="0" dir="84241">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322" name="Notebook"/>
          <p:cNvSpPr/>
          <p:nvPr/>
        </p:nvSpPr>
        <p:spPr>
          <a:xfrm>
            <a:off x="18541882" y="1057425"/>
            <a:ext cx="4573000" cy="256162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952" y="0"/>
                </a:moveTo>
                <a:cubicBezTo>
                  <a:pt x="1421" y="0"/>
                  <a:pt x="1439" y="771"/>
                  <a:pt x="1439" y="1718"/>
                </a:cubicBezTo>
                <a:lnTo>
                  <a:pt x="1439" y="19328"/>
                </a:lnTo>
                <a:lnTo>
                  <a:pt x="0" y="19328"/>
                </a:lnTo>
                <a:cubicBezTo>
                  <a:pt x="0" y="19328"/>
                  <a:pt x="0" y="19890"/>
                  <a:pt x="0" y="20529"/>
                </a:cubicBezTo>
                <a:cubicBezTo>
                  <a:pt x="0" y="21600"/>
                  <a:pt x="190" y="21599"/>
                  <a:pt x="896" y="21599"/>
                </a:cubicBezTo>
                <a:lnTo>
                  <a:pt x="10332" y="21599"/>
                </a:lnTo>
                <a:lnTo>
                  <a:pt x="11268" y="21599"/>
                </a:lnTo>
                <a:lnTo>
                  <a:pt x="20704" y="21599"/>
                </a:lnTo>
                <a:cubicBezTo>
                  <a:pt x="21367" y="21599"/>
                  <a:pt x="21600" y="21600"/>
                  <a:pt x="21600" y="20529"/>
                </a:cubicBezTo>
                <a:cubicBezTo>
                  <a:pt x="21600" y="19890"/>
                  <a:pt x="21600" y="19328"/>
                  <a:pt x="21600" y="19328"/>
                </a:cubicBezTo>
                <a:lnTo>
                  <a:pt x="20161" y="19328"/>
                </a:lnTo>
                <a:lnTo>
                  <a:pt x="20161" y="1718"/>
                </a:lnTo>
                <a:cubicBezTo>
                  <a:pt x="20161" y="771"/>
                  <a:pt x="20196" y="0"/>
                  <a:pt x="19665" y="0"/>
                </a:cubicBezTo>
                <a:lnTo>
                  <a:pt x="1952" y="0"/>
                </a:lnTo>
                <a:close/>
                <a:moveTo>
                  <a:pt x="2475" y="1849"/>
                </a:moveTo>
                <a:lnTo>
                  <a:pt x="19125" y="1849"/>
                </a:lnTo>
                <a:lnTo>
                  <a:pt x="19125" y="19328"/>
                </a:lnTo>
                <a:lnTo>
                  <a:pt x="11268" y="19328"/>
                </a:lnTo>
                <a:lnTo>
                  <a:pt x="10332" y="19328"/>
                </a:lnTo>
                <a:lnTo>
                  <a:pt x="2475" y="19328"/>
                </a:lnTo>
                <a:lnTo>
                  <a:pt x="2475" y="1849"/>
                </a:ln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323" name="🤗"/>
          <p:cNvSpPr txBox="1"/>
          <p:nvPr/>
        </p:nvSpPr>
        <p:spPr>
          <a:xfrm>
            <a:off x="20077494" y="1384151"/>
            <a:ext cx="1501776" cy="1908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600"/>
            </a:lvl1pPr>
          </a:lstStyle>
          <a:p>
            <a:pPr/>
            <a:r>
              <a:t>🤗</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Computer"/>
          <p:cNvSpPr/>
          <p:nvPr/>
        </p:nvSpPr>
        <p:spPr>
          <a:xfrm>
            <a:off x="19209963" y="1496627"/>
            <a:ext cx="4785404" cy="3861736"/>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464" y="0"/>
                </a:moveTo>
                <a:cubicBezTo>
                  <a:pt x="210" y="0"/>
                  <a:pt x="0" y="261"/>
                  <a:pt x="0" y="575"/>
                </a:cubicBezTo>
                <a:lnTo>
                  <a:pt x="0" y="17777"/>
                </a:lnTo>
                <a:cubicBezTo>
                  <a:pt x="0" y="18091"/>
                  <a:pt x="210" y="18354"/>
                  <a:pt x="464" y="18354"/>
                </a:cubicBezTo>
                <a:lnTo>
                  <a:pt x="9148" y="18354"/>
                </a:lnTo>
                <a:lnTo>
                  <a:pt x="9116" y="18513"/>
                </a:lnTo>
                <a:lnTo>
                  <a:pt x="8753" y="20763"/>
                </a:lnTo>
                <a:lnTo>
                  <a:pt x="7690" y="20763"/>
                </a:lnTo>
                <a:lnTo>
                  <a:pt x="7690" y="21600"/>
                </a:lnTo>
                <a:lnTo>
                  <a:pt x="10486" y="21600"/>
                </a:lnTo>
                <a:lnTo>
                  <a:pt x="11107" y="21600"/>
                </a:lnTo>
                <a:lnTo>
                  <a:pt x="13905" y="21600"/>
                </a:lnTo>
                <a:lnTo>
                  <a:pt x="13905" y="20763"/>
                </a:lnTo>
                <a:lnTo>
                  <a:pt x="12842" y="20763"/>
                </a:lnTo>
                <a:lnTo>
                  <a:pt x="12479" y="18513"/>
                </a:lnTo>
                <a:lnTo>
                  <a:pt x="12452" y="18354"/>
                </a:lnTo>
                <a:lnTo>
                  <a:pt x="21131" y="18354"/>
                </a:lnTo>
                <a:cubicBezTo>
                  <a:pt x="21384" y="18354"/>
                  <a:pt x="21595" y="18091"/>
                  <a:pt x="21595" y="17777"/>
                </a:cubicBezTo>
                <a:lnTo>
                  <a:pt x="21595" y="575"/>
                </a:lnTo>
                <a:cubicBezTo>
                  <a:pt x="21600" y="261"/>
                  <a:pt x="21389" y="0"/>
                  <a:pt x="21136" y="0"/>
                </a:cubicBezTo>
                <a:lnTo>
                  <a:pt x="464" y="0"/>
                </a:lnTo>
                <a:close/>
                <a:moveTo>
                  <a:pt x="10800" y="542"/>
                </a:moveTo>
                <a:cubicBezTo>
                  <a:pt x="10913" y="542"/>
                  <a:pt x="11006" y="650"/>
                  <a:pt x="11006" y="797"/>
                </a:cubicBezTo>
                <a:cubicBezTo>
                  <a:pt x="11006" y="937"/>
                  <a:pt x="10913" y="1052"/>
                  <a:pt x="10800" y="1052"/>
                </a:cubicBezTo>
                <a:cubicBezTo>
                  <a:pt x="10686" y="1052"/>
                  <a:pt x="10594" y="937"/>
                  <a:pt x="10594" y="797"/>
                </a:cubicBezTo>
                <a:cubicBezTo>
                  <a:pt x="10594" y="656"/>
                  <a:pt x="10686" y="542"/>
                  <a:pt x="10800" y="542"/>
                </a:cubicBezTo>
                <a:close/>
                <a:moveTo>
                  <a:pt x="1242" y="1734"/>
                </a:moveTo>
                <a:lnTo>
                  <a:pt x="20358" y="1734"/>
                </a:lnTo>
                <a:lnTo>
                  <a:pt x="20358" y="15233"/>
                </a:lnTo>
                <a:lnTo>
                  <a:pt x="1242" y="15233"/>
                </a:lnTo>
                <a:lnTo>
                  <a:pt x="1242" y="1734"/>
                </a:ln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326" name="Online Videokurs"/>
          <p:cNvSpPr txBox="1"/>
          <p:nvPr>
            <p:ph type="title"/>
          </p:nvPr>
        </p:nvSpPr>
        <p:spPr>
          <a:xfrm>
            <a:off x="4570958" y="133350"/>
            <a:ext cx="14716126" cy="3571875"/>
          </a:xfrm>
          <a:prstGeom prst="rect">
            <a:avLst/>
          </a:prstGeom>
        </p:spPr>
        <p:txBody>
          <a:bodyPr/>
          <a:lstStyle/>
          <a:p>
            <a:pPr/>
            <a:r>
              <a:t>Online Videokurs</a:t>
            </a:r>
          </a:p>
        </p:txBody>
      </p:sp>
      <p:sp>
        <p:nvSpPr>
          <p:cNvPr id="327" name="Bald ist ist es soweit. Ein Online Videokurs ist im Entstehen.…"/>
          <p:cNvSpPr txBox="1"/>
          <p:nvPr>
            <p:ph type="body" sz="half" idx="1"/>
          </p:nvPr>
        </p:nvSpPr>
        <p:spPr>
          <a:xfrm>
            <a:off x="4390876" y="3232943"/>
            <a:ext cx="15076290" cy="8533211"/>
          </a:xfrm>
          <a:prstGeom prst="rect">
            <a:avLst/>
          </a:prstGeom>
        </p:spPr>
        <p:txBody>
          <a:bodyPr/>
          <a:lstStyle/>
          <a:p>
            <a:pPr marL="706437" indent="-706437" defTabSz="572214">
              <a:spcBef>
                <a:spcPts val="4500"/>
              </a:spcBef>
              <a:buBlip>
                <a:blip r:embed="rId2"/>
              </a:buBlip>
              <a:defRPr sz="4005"/>
            </a:pPr>
            <a:r>
              <a:t>Bald ist ist es soweit. Ein Online Videokurs ist im Entstehen.</a:t>
            </a:r>
          </a:p>
          <a:p>
            <a:pPr marL="706437" indent="-706437" defTabSz="572214">
              <a:spcBef>
                <a:spcPts val="4500"/>
              </a:spcBef>
              <a:buBlip>
                <a:blip r:embed="rId2"/>
              </a:buBlip>
              <a:defRPr sz="4005"/>
            </a:pPr>
            <a:r>
              <a:t>Es gibt weitere 27 Online-Lektionen.</a:t>
            </a:r>
          </a:p>
          <a:p>
            <a:pPr marL="706437" indent="-706437" defTabSz="572214">
              <a:spcBef>
                <a:spcPts val="4500"/>
              </a:spcBef>
              <a:buBlip>
                <a:blip r:embed="rId2"/>
              </a:buBlip>
              <a:defRPr sz="4005"/>
            </a:pPr>
            <a:r>
              <a:t>Jedes Video beschäftigt sich ausführlich mit einem wichtigen Thema, außerdem zeige ich dir wie du das alles in die Praxis umsetzen kannst. </a:t>
            </a:r>
          </a:p>
          <a:p>
            <a:pPr marL="706437" indent="-706437" defTabSz="572214">
              <a:spcBef>
                <a:spcPts val="4500"/>
              </a:spcBef>
              <a:buBlip>
                <a:blip r:embed="rId2"/>
              </a:buBlip>
              <a:defRPr sz="4005"/>
            </a:pPr>
            <a:r>
              <a:t>Viele einzigartige Infografiken und Beispiele warten auf dich!</a:t>
            </a:r>
          </a:p>
          <a:p>
            <a:pPr marL="706437" indent="-706437" defTabSz="572214">
              <a:spcBef>
                <a:spcPts val="4500"/>
              </a:spcBef>
              <a:buBlip>
                <a:blip r:embed="rId2"/>
              </a:buBlip>
              <a:defRPr sz="4005"/>
            </a:pPr>
            <a:r>
              <a:t>Wenn du Interesse hast kannst du dich unverbindlich vormelden</a:t>
            </a:r>
          </a:p>
        </p:txBody>
      </p:sp>
      <p:sp>
        <p:nvSpPr>
          <p:cNvPr id="328" name="Hier melden !">
            <a:hlinkClick r:id="rId3" invalidUrl="" action="" tgtFrame="" tooltip="" history="1" highlightClick="0" endSnd="0"/>
          </p:cNvPr>
          <p:cNvSpPr/>
          <p:nvPr/>
        </p:nvSpPr>
        <p:spPr>
          <a:xfrm>
            <a:off x="9490620" y="11817548"/>
            <a:ext cx="4876801" cy="1270001"/>
          </a:xfrm>
          <a:prstGeom prst="roundRect">
            <a:avLst>
              <a:gd name="adj" fmla="val 15000"/>
            </a:avLst>
          </a:prstGeom>
          <a:solidFill>
            <a:schemeClr val="accent4"/>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5400">
                <a:effectLst>
                  <a:outerShdw sx="100000" sy="100000" kx="0" ky="0" algn="b" rotWithShape="0" blurRad="63500" dist="25400" dir="2700000">
                    <a:srgbClr val="000000">
                      <a:alpha val="70000"/>
                    </a:srgbClr>
                  </a:outerShdw>
                </a:effectLst>
                <a:latin typeface="Chalkboard"/>
                <a:ea typeface="Chalkboard"/>
                <a:cs typeface="Chalkboard"/>
                <a:sym typeface="Chalkboard"/>
              </a:defRPr>
            </a:lvl1pPr>
          </a:lstStyle>
          <a:p>
            <a:pPr/>
            <a:r>
              <a:t>Hier melden !</a:t>
            </a:r>
          </a:p>
        </p:txBody>
      </p:sp>
      <p:sp>
        <p:nvSpPr>
          <p:cNvPr id="329" name="Video"/>
          <p:cNvSpPr/>
          <p:nvPr/>
        </p:nvSpPr>
        <p:spPr>
          <a:xfrm>
            <a:off x="20848549" y="2632267"/>
            <a:ext cx="1508232" cy="8445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6" y="0"/>
                </a:moveTo>
                <a:cubicBezTo>
                  <a:pt x="623" y="0"/>
                  <a:pt x="0" y="1113"/>
                  <a:pt x="0" y="2475"/>
                </a:cubicBezTo>
                <a:lnTo>
                  <a:pt x="0" y="19125"/>
                </a:lnTo>
                <a:cubicBezTo>
                  <a:pt x="0" y="20487"/>
                  <a:pt x="623" y="21600"/>
                  <a:pt x="1386" y="21600"/>
                </a:cubicBezTo>
                <a:lnTo>
                  <a:pt x="15853" y="21600"/>
                </a:lnTo>
                <a:cubicBezTo>
                  <a:pt x="16616" y="21600"/>
                  <a:pt x="17239" y="20487"/>
                  <a:pt x="17239" y="19125"/>
                </a:cubicBezTo>
                <a:lnTo>
                  <a:pt x="17239" y="15008"/>
                </a:lnTo>
                <a:cubicBezTo>
                  <a:pt x="17501" y="15278"/>
                  <a:pt x="17778" y="15564"/>
                  <a:pt x="17979" y="15771"/>
                </a:cubicBezTo>
                <a:lnTo>
                  <a:pt x="21000" y="18884"/>
                </a:lnTo>
                <a:cubicBezTo>
                  <a:pt x="21330" y="19224"/>
                  <a:pt x="21600" y="18948"/>
                  <a:pt x="21600" y="18268"/>
                </a:cubicBezTo>
                <a:lnTo>
                  <a:pt x="21600" y="12039"/>
                </a:lnTo>
                <a:cubicBezTo>
                  <a:pt x="21600" y="11358"/>
                  <a:pt x="21600" y="10242"/>
                  <a:pt x="21600" y="9561"/>
                </a:cubicBezTo>
                <a:lnTo>
                  <a:pt x="21600" y="3332"/>
                </a:lnTo>
                <a:cubicBezTo>
                  <a:pt x="21600" y="2652"/>
                  <a:pt x="21330" y="2376"/>
                  <a:pt x="21000" y="2716"/>
                </a:cubicBezTo>
                <a:lnTo>
                  <a:pt x="17979" y="5829"/>
                </a:lnTo>
                <a:cubicBezTo>
                  <a:pt x="17778" y="6036"/>
                  <a:pt x="17500" y="6322"/>
                  <a:pt x="17239" y="6592"/>
                </a:cubicBezTo>
                <a:lnTo>
                  <a:pt x="17239" y="2475"/>
                </a:lnTo>
                <a:cubicBezTo>
                  <a:pt x="17239" y="1113"/>
                  <a:pt x="16616" y="0"/>
                  <a:pt x="15853" y="0"/>
                </a:cubicBezTo>
                <a:lnTo>
                  <a:pt x="1386" y="0"/>
                </a:ln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Die Voraussetzungen"/>
          <p:cNvSpPr txBox="1"/>
          <p:nvPr>
            <p:ph type="title"/>
          </p:nvPr>
        </p:nvSpPr>
        <p:spPr>
          <a:xfrm>
            <a:off x="4833937" y="336550"/>
            <a:ext cx="14716126" cy="3571875"/>
          </a:xfrm>
          <a:prstGeom prst="rect">
            <a:avLst/>
          </a:prstGeom>
        </p:spPr>
        <p:txBody>
          <a:bodyPr/>
          <a:lstStyle/>
          <a:p>
            <a:pPr/>
            <a:r>
              <a:t>Die Voraussetzungen</a:t>
            </a:r>
          </a:p>
        </p:txBody>
      </p:sp>
      <p:sp>
        <p:nvSpPr>
          <p:cNvPr id="129" name="Ein Instrument zu spielen ist keine Voraussetzung, denn Du kannst auch ohne eines durch diesen Kurs etwas Wichtiges über Musik lernen.…"/>
          <p:cNvSpPr txBox="1"/>
          <p:nvPr>
            <p:ph type="body" sz="half" idx="1"/>
          </p:nvPr>
        </p:nvSpPr>
        <p:spPr>
          <a:xfrm>
            <a:off x="4653855" y="3283743"/>
            <a:ext cx="15076290" cy="8533211"/>
          </a:xfrm>
          <a:prstGeom prst="rect">
            <a:avLst/>
          </a:prstGeom>
        </p:spPr>
        <p:txBody>
          <a:bodyPr/>
          <a:lstStyle/>
          <a:p>
            <a:pPr>
              <a:buBlip>
                <a:blip r:embed="rId2"/>
              </a:buBlip>
              <a:defRPr sz="4300"/>
            </a:pPr>
            <a:r>
              <a:t>Ein Instrument zu spielen ist keine Voraussetzung, denn Du kannst auch ohne eines durch diesen Kurs etwas Wichtiges über Musik lernen.</a:t>
            </a:r>
          </a:p>
          <a:p>
            <a:pPr>
              <a:buBlip>
                <a:blip r:embed="rId2"/>
              </a:buBlip>
              <a:defRPr sz="4300"/>
            </a:pPr>
            <a:r>
              <a:t>Du solltest das Lied „Morgen kommt der Weihnachstmann“ und „Bruder Jakob“ kennen und einigermassen singen oder summen können.</a:t>
            </a:r>
          </a:p>
          <a:p>
            <a:pPr>
              <a:buBlip>
                <a:blip r:embed="rId2"/>
              </a:buBlip>
              <a:defRPr sz="4300"/>
            </a:pPr>
            <a:r>
              <a:t>Und am wichtigsten - Neugierde und Motivation!</a:t>
            </a:r>
          </a:p>
        </p:txBody>
      </p:sp>
      <p:sp>
        <p:nvSpPr>
          <p:cNvPr id="130" name="Gitarre"/>
          <p:cNvSpPr/>
          <p:nvPr/>
        </p:nvSpPr>
        <p:spPr>
          <a:xfrm>
            <a:off x="2330452" y="4194724"/>
            <a:ext cx="1115419" cy="2888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6" y="0"/>
                </a:moveTo>
                <a:cubicBezTo>
                  <a:pt x="8806" y="0"/>
                  <a:pt x="8826" y="293"/>
                  <a:pt x="8858" y="693"/>
                </a:cubicBezTo>
                <a:lnTo>
                  <a:pt x="8402" y="693"/>
                </a:lnTo>
                <a:cubicBezTo>
                  <a:pt x="8375" y="625"/>
                  <a:pt x="8308" y="566"/>
                  <a:pt x="8215" y="527"/>
                </a:cubicBezTo>
                <a:lnTo>
                  <a:pt x="7646" y="527"/>
                </a:lnTo>
                <a:cubicBezTo>
                  <a:pt x="7524" y="578"/>
                  <a:pt x="7442" y="662"/>
                  <a:pt x="7442" y="757"/>
                </a:cubicBezTo>
                <a:cubicBezTo>
                  <a:pt x="7442" y="851"/>
                  <a:pt x="7524" y="935"/>
                  <a:pt x="7646" y="987"/>
                </a:cubicBezTo>
                <a:lnTo>
                  <a:pt x="8215" y="987"/>
                </a:lnTo>
                <a:cubicBezTo>
                  <a:pt x="8308" y="947"/>
                  <a:pt x="8375" y="890"/>
                  <a:pt x="8402" y="822"/>
                </a:cubicBezTo>
                <a:lnTo>
                  <a:pt x="8871" y="822"/>
                </a:lnTo>
                <a:cubicBezTo>
                  <a:pt x="8887" y="1014"/>
                  <a:pt x="8903" y="1222"/>
                  <a:pt x="8923" y="1433"/>
                </a:cubicBezTo>
                <a:lnTo>
                  <a:pt x="8489" y="1433"/>
                </a:lnTo>
                <a:cubicBezTo>
                  <a:pt x="8462" y="1365"/>
                  <a:pt x="8395" y="1308"/>
                  <a:pt x="8302" y="1268"/>
                </a:cubicBezTo>
                <a:lnTo>
                  <a:pt x="7733" y="1268"/>
                </a:lnTo>
                <a:cubicBezTo>
                  <a:pt x="7611" y="1320"/>
                  <a:pt x="7533" y="1404"/>
                  <a:pt x="7533" y="1498"/>
                </a:cubicBezTo>
                <a:cubicBezTo>
                  <a:pt x="7533" y="1593"/>
                  <a:pt x="7611" y="1676"/>
                  <a:pt x="7733" y="1728"/>
                </a:cubicBezTo>
                <a:lnTo>
                  <a:pt x="8302" y="1728"/>
                </a:lnTo>
                <a:cubicBezTo>
                  <a:pt x="8395" y="1689"/>
                  <a:pt x="8462" y="1630"/>
                  <a:pt x="8489" y="1562"/>
                </a:cubicBezTo>
                <a:lnTo>
                  <a:pt x="8936" y="1562"/>
                </a:lnTo>
                <a:cubicBezTo>
                  <a:pt x="8957" y="1775"/>
                  <a:pt x="8983" y="1985"/>
                  <a:pt x="9006" y="2174"/>
                </a:cubicBezTo>
                <a:lnTo>
                  <a:pt x="8580" y="2174"/>
                </a:lnTo>
                <a:cubicBezTo>
                  <a:pt x="8553" y="2107"/>
                  <a:pt x="8482" y="2048"/>
                  <a:pt x="8389" y="2008"/>
                </a:cubicBezTo>
                <a:lnTo>
                  <a:pt x="7820" y="2008"/>
                </a:lnTo>
                <a:cubicBezTo>
                  <a:pt x="7698" y="2060"/>
                  <a:pt x="7620" y="2144"/>
                  <a:pt x="7620" y="2238"/>
                </a:cubicBezTo>
                <a:cubicBezTo>
                  <a:pt x="7620" y="2333"/>
                  <a:pt x="7698" y="2416"/>
                  <a:pt x="7820" y="2468"/>
                </a:cubicBezTo>
                <a:lnTo>
                  <a:pt x="8389" y="2468"/>
                </a:lnTo>
                <a:cubicBezTo>
                  <a:pt x="8482" y="2428"/>
                  <a:pt x="8553" y="2370"/>
                  <a:pt x="8580" y="2302"/>
                </a:cubicBezTo>
                <a:lnTo>
                  <a:pt x="9019" y="2302"/>
                </a:lnTo>
                <a:cubicBezTo>
                  <a:pt x="9044" y="2495"/>
                  <a:pt x="9071" y="2658"/>
                  <a:pt x="9097" y="2768"/>
                </a:cubicBezTo>
                <a:cubicBezTo>
                  <a:pt x="9762" y="2893"/>
                  <a:pt x="9605" y="3231"/>
                  <a:pt x="9605" y="3231"/>
                </a:cubicBezTo>
                <a:lnTo>
                  <a:pt x="9184" y="10969"/>
                </a:lnTo>
                <a:cubicBezTo>
                  <a:pt x="73" y="10969"/>
                  <a:pt x="3267" y="13371"/>
                  <a:pt x="3267" y="14644"/>
                </a:cubicBezTo>
                <a:cubicBezTo>
                  <a:pt x="3267" y="16125"/>
                  <a:pt x="0" y="16842"/>
                  <a:pt x="0" y="19030"/>
                </a:cubicBezTo>
                <a:cubicBezTo>
                  <a:pt x="0" y="21450"/>
                  <a:pt x="6471" y="21600"/>
                  <a:pt x="10800" y="21600"/>
                </a:cubicBezTo>
                <a:cubicBezTo>
                  <a:pt x="15129" y="21600"/>
                  <a:pt x="21600" y="21450"/>
                  <a:pt x="21600" y="19030"/>
                </a:cubicBezTo>
                <a:cubicBezTo>
                  <a:pt x="21600" y="16842"/>
                  <a:pt x="18333" y="16125"/>
                  <a:pt x="18333" y="14644"/>
                </a:cubicBezTo>
                <a:cubicBezTo>
                  <a:pt x="18333" y="13371"/>
                  <a:pt x="21527" y="10969"/>
                  <a:pt x="12416" y="10969"/>
                </a:cubicBezTo>
                <a:lnTo>
                  <a:pt x="11995" y="3231"/>
                </a:lnTo>
                <a:cubicBezTo>
                  <a:pt x="11995" y="3231"/>
                  <a:pt x="11838" y="2893"/>
                  <a:pt x="12503" y="2768"/>
                </a:cubicBezTo>
                <a:cubicBezTo>
                  <a:pt x="12529" y="2658"/>
                  <a:pt x="12556" y="2495"/>
                  <a:pt x="12581" y="2302"/>
                </a:cubicBezTo>
                <a:lnTo>
                  <a:pt x="13020" y="2302"/>
                </a:lnTo>
                <a:cubicBezTo>
                  <a:pt x="13047" y="2370"/>
                  <a:pt x="13118" y="2428"/>
                  <a:pt x="13211" y="2468"/>
                </a:cubicBezTo>
                <a:lnTo>
                  <a:pt x="13780" y="2468"/>
                </a:lnTo>
                <a:cubicBezTo>
                  <a:pt x="13902" y="2416"/>
                  <a:pt x="13980" y="2333"/>
                  <a:pt x="13980" y="2238"/>
                </a:cubicBezTo>
                <a:cubicBezTo>
                  <a:pt x="13980" y="2144"/>
                  <a:pt x="13902" y="2060"/>
                  <a:pt x="13780" y="2008"/>
                </a:cubicBezTo>
                <a:lnTo>
                  <a:pt x="13211" y="2008"/>
                </a:lnTo>
                <a:cubicBezTo>
                  <a:pt x="13118" y="2048"/>
                  <a:pt x="13047" y="2107"/>
                  <a:pt x="13020" y="2174"/>
                </a:cubicBezTo>
                <a:lnTo>
                  <a:pt x="12594" y="2174"/>
                </a:lnTo>
                <a:cubicBezTo>
                  <a:pt x="12617" y="1985"/>
                  <a:pt x="12643" y="1775"/>
                  <a:pt x="12664" y="1562"/>
                </a:cubicBezTo>
                <a:lnTo>
                  <a:pt x="13111" y="1562"/>
                </a:lnTo>
                <a:cubicBezTo>
                  <a:pt x="13138" y="1630"/>
                  <a:pt x="13205" y="1689"/>
                  <a:pt x="13298" y="1728"/>
                </a:cubicBezTo>
                <a:lnTo>
                  <a:pt x="13867" y="1728"/>
                </a:lnTo>
                <a:cubicBezTo>
                  <a:pt x="13989" y="1676"/>
                  <a:pt x="14067" y="1593"/>
                  <a:pt x="14067" y="1498"/>
                </a:cubicBezTo>
                <a:cubicBezTo>
                  <a:pt x="14067" y="1404"/>
                  <a:pt x="13989" y="1320"/>
                  <a:pt x="13867" y="1268"/>
                </a:cubicBezTo>
                <a:lnTo>
                  <a:pt x="13298" y="1268"/>
                </a:lnTo>
                <a:cubicBezTo>
                  <a:pt x="13205" y="1308"/>
                  <a:pt x="13138" y="1365"/>
                  <a:pt x="13111" y="1433"/>
                </a:cubicBezTo>
                <a:lnTo>
                  <a:pt x="12677" y="1433"/>
                </a:lnTo>
                <a:cubicBezTo>
                  <a:pt x="12697" y="1222"/>
                  <a:pt x="12713" y="1014"/>
                  <a:pt x="12729" y="822"/>
                </a:cubicBezTo>
                <a:lnTo>
                  <a:pt x="13198" y="822"/>
                </a:lnTo>
                <a:cubicBezTo>
                  <a:pt x="13225" y="890"/>
                  <a:pt x="13292" y="947"/>
                  <a:pt x="13385" y="987"/>
                </a:cubicBezTo>
                <a:lnTo>
                  <a:pt x="13954" y="987"/>
                </a:lnTo>
                <a:cubicBezTo>
                  <a:pt x="14076" y="935"/>
                  <a:pt x="14158" y="851"/>
                  <a:pt x="14158" y="757"/>
                </a:cubicBezTo>
                <a:cubicBezTo>
                  <a:pt x="14158" y="662"/>
                  <a:pt x="14076" y="578"/>
                  <a:pt x="13954" y="527"/>
                </a:cubicBezTo>
                <a:lnTo>
                  <a:pt x="13385" y="527"/>
                </a:lnTo>
                <a:cubicBezTo>
                  <a:pt x="13292" y="566"/>
                  <a:pt x="13225" y="625"/>
                  <a:pt x="13198" y="693"/>
                </a:cubicBezTo>
                <a:lnTo>
                  <a:pt x="12742" y="693"/>
                </a:lnTo>
                <a:cubicBezTo>
                  <a:pt x="12774" y="293"/>
                  <a:pt x="12794" y="0"/>
                  <a:pt x="12794" y="0"/>
                </a:cubicBezTo>
                <a:lnTo>
                  <a:pt x="10800" y="0"/>
                </a:lnTo>
                <a:lnTo>
                  <a:pt x="8806" y="0"/>
                </a:lnTo>
                <a:close/>
                <a:moveTo>
                  <a:pt x="10800" y="12998"/>
                </a:moveTo>
                <a:cubicBezTo>
                  <a:pt x="12466" y="12998"/>
                  <a:pt x="13815" y="13519"/>
                  <a:pt x="13815" y="14162"/>
                </a:cubicBezTo>
                <a:cubicBezTo>
                  <a:pt x="13815" y="14806"/>
                  <a:pt x="12465" y="15328"/>
                  <a:pt x="10800" y="15328"/>
                </a:cubicBezTo>
                <a:cubicBezTo>
                  <a:pt x="9135" y="15328"/>
                  <a:pt x="7785" y="14806"/>
                  <a:pt x="7785" y="14162"/>
                </a:cubicBezTo>
                <a:cubicBezTo>
                  <a:pt x="7785" y="13519"/>
                  <a:pt x="9134" y="12998"/>
                  <a:pt x="10800" y="12998"/>
                </a:cubicBezTo>
                <a:close/>
              </a:path>
            </a:pathLst>
          </a:custGeom>
          <a:blipFill>
            <a:blip r:embed="rId3"/>
          </a:blip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31" name="X"/>
          <p:cNvSpPr txBox="1"/>
          <p:nvPr/>
        </p:nvSpPr>
        <p:spPr>
          <a:xfrm>
            <a:off x="1600857" y="3922374"/>
            <a:ext cx="2077879" cy="4282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23100"/>
            </a:lvl1pPr>
          </a:lstStyle>
          <a:p>
            <a:pPr/>
            <a:r>
              <a:t>X</a:t>
            </a:r>
          </a:p>
        </p:txBody>
      </p:sp>
      <p:sp>
        <p:nvSpPr>
          <p:cNvPr id="132" name="Klemmbrett"/>
          <p:cNvSpPr/>
          <p:nvPr/>
        </p:nvSpPr>
        <p:spPr>
          <a:xfrm>
            <a:off x="20674072" y="478652"/>
            <a:ext cx="2289522" cy="32876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9801" y="0"/>
                  <a:pt x="9330" y="294"/>
                  <a:pt x="8865" y="898"/>
                </a:cubicBezTo>
                <a:cubicBezTo>
                  <a:pt x="8394" y="1511"/>
                  <a:pt x="7651" y="1943"/>
                  <a:pt x="7089" y="1943"/>
                </a:cubicBezTo>
                <a:cubicBezTo>
                  <a:pt x="6826" y="1943"/>
                  <a:pt x="6299" y="1922"/>
                  <a:pt x="6037" y="1943"/>
                </a:cubicBezTo>
                <a:cubicBezTo>
                  <a:pt x="5104" y="2016"/>
                  <a:pt x="4553" y="2318"/>
                  <a:pt x="4308" y="2794"/>
                </a:cubicBezTo>
                <a:lnTo>
                  <a:pt x="1139" y="2794"/>
                </a:lnTo>
                <a:cubicBezTo>
                  <a:pt x="510" y="2794"/>
                  <a:pt x="0" y="3149"/>
                  <a:pt x="0" y="3587"/>
                </a:cubicBezTo>
                <a:lnTo>
                  <a:pt x="0" y="20807"/>
                </a:lnTo>
                <a:cubicBezTo>
                  <a:pt x="0" y="21245"/>
                  <a:pt x="510" y="21600"/>
                  <a:pt x="1139" y="21600"/>
                </a:cubicBezTo>
                <a:lnTo>
                  <a:pt x="20461" y="21600"/>
                </a:lnTo>
                <a:cubicBezTo>
                  <a:pt x="21090" y="21600"/>
                  <a:pt x="21600" y="21245"/>
                  <a:pt x="21600" y="20807"/>
                </a:cubicBezTo>
                <a:lnTo>
                  <a:pt x="21600" y="3587"/>
                </a:lnTo>
                <a:cubicBezTo>
                  <a:pt x="21600" y="3149"/>
                  <a:pt x="21090" y="2794"/>
                  <a:pt x="20461" y="2794"/>
                </a:cubicBezTo>
                <a:lnTo>
                  <a:pt x="17292" y="2794"/>
                </a:lnTo>
                <a:cubicBezTo>
                  <a:pt x="17047" y="2318"/>
                  <a:pt x="16496" y="2016"/>
                  <a:pt x="15563" y="1943"/>
                </a:cubicBezTo>
                <a:cubicBezTo>
                  <a:pt x="15301" y="1922"/>
                  <a:pt x="14774" y="1943"/>
                  <a:pt x="14511" y="1943"/>
                </a:cubicBezTo>
                <a:cubicBezTo>
                  <a:pt x="13949" y="1943"/>
                  <a:pt x="13209" y="1511"/>
                  <a:pt x="12738" y="898"/>
                </a:cubicBezTo>
                <a:cubicBezTo>
                  <a:pt x="12273" y="294"/>
                  <a:pt x="11802" y="0"/>
                  <a:pt x="10801" y="0"/>
                </a:cubicBezTo>
                <a:close/>
                <a:moveTo>
                  <a:pt x="10799" y="593"/>
                </a:moveTo>
                <a:cubicBezTo>
                  <a:pt x="11264" y="593"/>
                  <a:pt x="11644" y="857"/>
                  <a:pt x="11644" y="1181"/>
                </a:cubicBezTo>
                <a:cubicBezTo>
                  <a:pt x="11644" y="1506"/>
                  <a:pt x="11265" y="1767"/>
                  <a:pt x="10799" y="1767"/>
                </a:cubicBezTo>
                <a:cubicBezTo>
                  <a:pt x="10332" y="1767"/>
                  <a:pt x="9956" y="1506"/>
                  <a:pt x="9956" y="1181"/>
                </a:cubicBezTo>
                <a:cubicBezTo>
                  <a:pt x="9956" y="857"/>
                  <a:pt x="10333" y="593"/>
                  <a:pt x="10799" y="593"/>
                </a:cubicBezTo>
                <a:close/>
                <a:moveTo>
                  <a:pt x="1619" y="3923"/>
                </a:moveTo>
                <a:lnTo>
                  <a:pt x="4207" y="3923"/>
                </a:lnTo>
                <a:cubicBezTo>
                  <a:pt x="4263" y="4130"/>
                  <a:pt x="4364" y="4392"/>
                  <a:pt x="4364" y="4392"/>
                </a:cubicBezTo>
                <a:lnTo>
                  <a:pt x="10799" y="4392"/>
                </a:lnTo>
                <a:lnTo>
                  <a:pt x="17236" y="4392"/>
                </a:lnTo>
                <a:cubicBezTo>
                  <a:pt x="17236" y="4392"/>
                  <a:pt x="17337" y="4130"/>
                  <a:pt x="17393" y="3923"/>
                </a:cubicBezTo>
                <a:lnTo>
                  <a:pt x="19981" y="3923"/>
                </a:lnTo>
                <a:lnTo>
                  <a:pt x="19981" y="20471"/>
                </a:lnTo>
                <a:lnTo>
                  <a:pt x="1619" y="20471"/>
                </a:lnTo>
                <a:lnTo>
                  <a:pt x="1619" y="3923"/>
                </a:lnTo>
                <a:close/>
              </a:path>
            </a:pathLst>
          </a:custGeom>
          <a:blipFill>
            <a:blip r:embed="rId4"/>
          </a:blip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33" name="Genehmigt"/>
          <p:cNvSpPr/>
          <p:nvPr/>
        </p:nvSpPr>
        <p:spPr>
          <a:xfrm>
            <a:off x="19918187" y="8028437"/>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4836" y="0"/>
                  <a:pt x="0" y="4834"/>
                  <a:pt x="0" y="10799"/>
                </a:cubicBezTo>
                <a:cubicBezTo>
                  <a:pt x="0" y="16764"/>
                  <a:pt x="4836" y="21600"/>
                  <a:pt x="10801" y="21600"/>
                </a:cubicBezTo>
                <a:cubicBezTo>
                  <a:pt x="16766" y="21600"/>
                  <a:pt x="21600" y="16764"/>
                  <a:pt x="21600" y="10799"/>
                </a:cubicBezTo>
                <a:cubicBezTo>
                  <a:pt x="21600" y="4834"/>
                  <a:pt x="16766" y="0"/>
                  <a:pt x="10801" y="0"/>
                </a:cubicBezTo>
                <a:close/>
                <a:moveTo>
                  <a:pt x="16337" y="5557"/>
                </a:moveTo>
                <a:cubicBezTo>
                  <a:pt x="16555" y="5556"/>
                  <a:pt x="16774" y="5639"/>
                  <a:pt x="16939" y="5803"/>
                </a:cubicBezTo>
                <a:lnTo>
                  <a:pt x="17480" y="6344"/>
                </a:lnTo>
                <a:cubicBezTo>
                  <a:pt x="17810" y="6674"/>
                  <a:pt x="17809" y="7209"/>
                  <a:pt x="17485" y="7539"/>
                </a:cubicBezTo>
                <a:lnTo>
                  <a:pt x="7826" y="17269"/>
                </a:lnTo>
                <a:cubicBezTo>
                  <a:pt x="7497" y="17604"/>
                  <a:pt x="6955" y="17604"/>
                  <a:pt x="6625" y="17269"/>
                </a:cubicBezTo>
                <a:lnTo>
                  <a:pt x="3230" y="13872"/>
                </a:lnTo>
                <a:cubicBezTo>
                  <a:pt x="2900" y="13542"/>
                  <a:pt x="2900" y="13007"/>
                  <a:pt x="3230" y="12677"/>
                </a:cubicBezTo>
                <a:lnTo>
                  <a:pt x="3770" y="12136"/>
                </a:lnTo>
                <a:cubicBezTo>
                  <a:pt x="4100" y="11806"/>
                  <a:pt x="4635" y="11806"/>
                  <a:pt x="4965" y="12136"/>
                </a:cubicBezTo>
                <a:lnTo>
                  <a:pt x="7166" y="14336"/>
                </a:lnTo>
                <a:cubicBezTo>
                  <a:pt x="7198" y="14369"/>
                  <a:pt x="7253" y="14369"/>
                  <a:pt x="7286" y="14336"/>
                </a:cubicBezTo>
                <a:lnTo>
                  <a:pt x="15737" y="5809"/>
                </a:lnTo>
                <a:cubicBezTo>
                  <a:pt x="15902" y="5641"/>
                  <a:pt x="16120" y="5557"/>
                  <a:pt x="16337" y="5557"/>
                </a:cubicBezTo>
                <a:close/>
              </a:path>
            </a:pathLst>
          </a:custGeom>
          <a:blipFill>
            <a:blip r:embed="rId5"/>
          </a:blip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34" name="Mikrofon"/>
          <p:cNvSpPr/>
          <p:nvPr/>
        </p:nvSpPr>
        <p:spPr>
          <a:xfrm>
            <a:off x="2239760" y="8156361"/>
            <a:ext cx="1206111" cy="2293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41" y="0"/>
                </a:moveTo>
                <a:cubicBezTo>
                  <a:pt x="6808" y="0"/>
                  <a:pt x="3916" y="1519"/>
                  <a:pt x="3916" y="3377"/>
                </a:cubicBezTo>
                <a:lnTo>
                  <a:pt x="3916" y="11505"/>
                </a:lnTo>
                <a:cubicBezTo>
                  <a:pt x="3916" y="13363"/>
                  <a:pt x="6808" y="14882"/>
                  <a:pt x="10341" y="14882"/>
                </a:cubicBezTo>
                <a:lnTo>
                  <a:pt x="11259" y="14882"/>
                </a:lnTo>
                <a:cubicBezTo>
                  <a:pt x="14792" y="14882"/>
                  <a:pt x="17684" y="13363"/>
                  <a:pt x="17684" y="11505"/>
                </a:cubicBezTo>
                <a:lnTo>
                  <a:pt x="17684" y="3377"/>
                </a:lnTo>
                <a:cubicBezTo>
                  <a:pt x="17684" y="1519"/>
                  <a:pt x="14792" y="0"/>
                  <a:pt x="11259" y="0"/>
                </a:cubicBezTo>
                <a:lnTo>
                  <a:pt x="10341" y="0"/>
                </a:lnTo>
                <a:close/>
                <a:moveTo>
                  <a:pt x="1127" y="6630"/>
                </a:moveTo>
                <a:cubicBezTo>
                  <a:pt x="503" y="6630"/>
                  <a:pt x="0" y="6896"/>
                  <a:pt x="0" y="7224"/>
                </a:cubicBezTo>
                <a:lnTo>
                  <a:pt x="0" y="11087"/>
                </a:lnTo>
                <a:cubicBezTo>
                  <a:pt x="0" y="14039"/>
                  <a:pt x="4307" y="16472"/>
                  <a:pt x="9792" y="16740"/>
                </a:cubicBezTo>
                <a:lnTo>
                  <a:pt x="9792" y="20540"/>
                </a:lnTo>
                <a:lnTo>
                  <a:pt x="5353" y="20540"/>
                </a:lnTo>
                <a:cubicBezTo>
                  <a:pt x="4797" y="20540"/>
                  <a:pt x="4349" y="20778"/>
                  <a:pt x="4349" y="21070"/>
                </a:cubicBezTo>
                <a:cubicBezTo>
                  <a:pt x="4349" y="21363"/>
                  <a:pt x="4797" y="21600"/>
                  <a:pt x="5353" y="21600"/>
                </a:cubicBezTo>
                <a:lnTo>
                  <a:pt x="16243" y="21600"/>
                </a:lnTo>
                <a:cubicBezTo>
                  <a:pt x="16799" y="21600"/>
                  <a:pt x="17251" y="21363"/>
                  <a:pt x="17251" y="21070"/>
                </a:cubicBezTo>
                <a:cubicBezTo>
                  <a:pt x="17251" y="20778"/>
                  <a:pt x="16799" y="20540"/>
                  <a:pt x="16243" y="20540"/>
                </a:cubicBezTo>
                <a:lnTo>
                  <a:pt x="11808" y="20540"/>
                </a:lnTo>
                <a:lnTo>
                  <a:pt x="11808" y="16740"/>
                </a:lnTo>
                <a:cubicBezTo>
                  <a:pt x="17293" y="16472"/>
                  <a:pt x="21600" y="14040"/>
                  <a:pt x="21600" y="11087"/>
                </a:cubicBezTo>
                <a:lnTo>
                  <a:pt x="21600" y="7224"/>
                </a:lnTo>
                <a:cubicBezTo>
                  <a:pt x="21600" y="6896"/>
                  <a:pt x="21097" y="6630"/>
                  <a:pt x="20473" y="6630"/>
                </a:cubicBezTo>
                <a:cubicBezTo>
                  <a:pt x="19850" y="6630"/>
                  <a:pt x="19344" y="6896"/>
                  <a:pt x="19344" y="7224"/>
                </a:cubicBezTo>
                <a:lnTo>
                  <a:pt x="19344" y="11087"/>
                </a:lnTo>
                <a:cubicBezTo>
                  <a:pt x="19344" y="13564"/>
                  <a:pt x="15511" y="15579"/>
                  <a:pt x="10800" y="15579"/>
                </a:cubicBezTo>
                <a:cubicBezTo>
                  <a:pt x="6089" y="15579"/>
                  <a:pt x="2256" y="13564"/>
                  <a:pt x="2256" y="11087"/>
                </a:cubicBezTo>
                <a:lnTo>
                  <a:pt x="2256" y="7224"/>
                </a:lnTo>
                <a:cubicBezTo>
                  <a:pt x="2256" y="6896"/>
                  <a:pt x="1750" y="6630"/>
                  <a:pt x="1127" y="6630"/>
                </a:cubicBezTo>
                <a:close/>
              </a:path>
            </a:pathLst>
          </a:custGeom>
          <a:blipFill>
            <a:blip r:embed="rId6"/>
          </a:blip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35" name="Genehmigt"/>
          <p:cNvSpPr/>
          <p:nvPr/>
        </p:nvSpPr>
        <p:spPr>
          <a:xfrm>
            <a:off x="21183832" y="1745511"/>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4836" y="0"/>
                  <a:pt x="0" y="4834"/>
                  <a:pt x="0" y="10799"/>
                </a:cubicBezTo>
                <a:cubicBezTo>
                  <a:pt x="0" y="16764"/>
                  <a:pt x="4836" y="21600"/>
                  <a:pt x="10801" y="21600"/>
                </a:cubicBezTo>
                <a:cubicBezTo>
                  <a:pt x="16766" y="21600"/>
                  <a:pt x="21600" y="16764"/>
                  <a:pt x="21600" y="10799"/>
                </a:cubicBezTo>
                <a:cubicBezTo>
                  <a:pt x="21600" y="4834"/>
                  <a:pt x="16766" y="0"/>
                  <a:pt x="10801" y="0"/>
                </a:cubicBezTo>
                <a:close/>
                <a:moveTo>
                  <a:pt x="16337" y="5557"/>
                </a:moveTo>
                <a:cubicBezTo>
                  <a:pt x="16555" y="5556"/>
                  <a:pt x="16774" y="5639"/>
                  <a:pt x="16939" y="5803"/>
                </a:cubicBezTo>
                <a:lnTo>
                  <a:pt x="17480" y="6344"/>
                </a:lnTo>
                <a:cubicBezTo>
                  <a:pt x="17810" y="6674"/>
                  <a:pt x="17809" y="7209"/>
                  <a:pt x="17485" y="7539"/>
                </a:cubicBezTo>
                <a:lnTo>
                  <a:pt x="7826" y="17269"/>
                </a:lnTo>
                <a:cubicBezTo>
                  <a:pt x="7497" y="17604"/>
                  <a:pt x="6955" y="17604"/>
                  <a:pt x="6625" y="17269"/>
                </a:cubicBezTo>
                <a:lnTo>
                  <a:pt x="3230" y="13872"/>
                </a:lnTo>
                <a:cubicBezTo>
                  <a:pt x="2900" y="13542"/>
                  <a:pt x="2900" y="13007"/>
                  <a:pt x="3230" y="12677"/>
                </a:cubicBezTo>
                <a:lnTo>
                  <a:pt x="3770" y="12136"/>
                </a:lnTo>
                <a:cubicBezTo>
                  <a:pt x="4100" y="11806"/>
                  <a:pt x="4635" y="11806"/>
                  <a:pt x="4965" y="12136"/>
                </a:cubicBezTo>
                <a:lnTo>
                  <a:pt x="7166" y="14336"/>
                </a:lnTo>
                <a:cubicBezTo>
                  <a:pt x="7198" y="14369"/>
                  <a:pt x="7253" y="14369"/>
                  <a:pt x="7286" y="14336"/>
                </a:cubicBezTo>
                <a:lnTo>
                  <a:pt x="15737" y="5809"/>
                </a:lnTo>
                <a:cubicBezTo>
                  <a:pt x="15902" y="5641"/>
                  <a:pt x="16120" y="5557"/>
                  <a:pt x="16337" y="5557"/>
                </a:cubicBezTo>
                <a:close/>
              </a:path>
            </a:pathLst>
          </a:custGeom>
          <a:blipFill>
            <a:blip r:embed="rId7"/>
          </a:blip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Wer bin ich?"/>
          <p:cNvSpPr txBox="1"/>
          <p:nvPr>
            <p:ph type="title"/>
          </p:nvPr>
        </p:nvSpPr>
        <p:spPr>
          <a:xfrm>
            <a:off x="4833937" y="57150"/>
            <a:ext cx="14716126" cy="3571875"/>
          </a:xfrm>
          <a:prstGeom prst="rect">
            <a:avLst/>
          </a:prstGeom>
        </p:spPr>
        <p:txBody>
          <a:bodyPr/>
          <a:lstStyle/>
          <a:p>
            <a:pPr/>
            <a:r>
              <a:t>Wer bin ich?</a:t>
            </a:r>
          </a:p>
        </p:txBody>
      </p:sp>
      <p:sp>
        <p:nvSpPr>
          <p:cNvPr id="138" name="Name: Janos Klotz…"/>
          <p:cNvSpPr txBox="1"/>
          <p:nvPr>
            <p:ph type="body" sz="half" idx="1"/>
          </p:nvPr>
        </p:nvSpPr>
        <p:spPr>
          <a:xfrm>
            <a:off x="1710035" y="3635375"/>
            <a:ext cx="9519544" cy="8572500"/>
          </a:xfrm>
          <a:prstGeom prst="rect">
            <a:avLst/>
          </a:prstGeom>
        </p:spPr>
        <p:txBody>
          <a:bodyPr/>
          <a:lstStyle/>
          <a:p>
            <a:pPr marL="663575" indent="-663575">
              <a:buBlip>
                <a:blip r:embed="rId2"/>
              </a:buBlip>
              <a:defRPr sz="5500">
                <a:latin typeface="Chalkboard"/>
                <a:ea typeface="Chalkboard"/>
                <a:cs typeface="Chalkboard"/>
                <a:sym typeface="Chalkboard"/>
              </a:defRPr>
            </a:pPr>
            <a:r>
              <a:t>Name: Janos Klotz</a:t>
            </a:r>
          </a:p>
          <a:p>
            <a:pPr marL="663575" indent="-663575">
              <a:buBlip>
                <a:blip r:embed="rId2"/>
              </a:buBlip>
              <a:defRPr sz="5500">
                <a:latin typeface="Chalkboard"/>
                <a:ea typeface="Chalkboard"/>
                <a:cs typeface="Chalkboard"/>
                <a:sym typeface="Chalkboard"/>
              </a:defRPr>
            </a:pPr>
            <a:r>
              <a:t>Buchautor, 3 Bücher über Musiktheorie geschrieben</a:t>
            </a:r>
          </a:p>
          <a:p>
            <a:pPr marL="663575" indent="-663575">
              <a:buBlip>
                <a:blip r:embed="rId2"/>
              </a:buBlip>
              <a:defRPr sz="5500">
                <a:latin typeface="Chalkboard"/>
                <a:ea typeface="Chalkboard"/>
                <a:cs typeface="Chalkboard"/>
                <a:sym typeface="Chalkboard"/>
              </a:defRPr>
            </a:pPr>
            <a:r>
              <a:t>Ich helfe Menschen die Musik zu Verstehen.</a:t>
            </a:r>
          </a:p>
        </p:txBody>
      </p:sp>
      <p:pic>
        <p:nvPicPr>
          <p:cNvPr id="139" name="DSC02104.jpg" descr="DSC02104.jpg"/>
          <p:cNvPicPr>
            <a:picLocks noChangeAspect="0"/>
          </p:cNvPicPr>
          <p:nvPr/>
        </p:nvPicPr>
        <p:blipFill>
          <a:blip r:embed="rId3">
            <a:extLst/>
          </a:blip>
          <a:stretch>
            <a:fillRect/>
          </a:stretch>
        </p:blipFill>
        <p:spPr>
          <a:xfrm>
            <a:off x="14032276" y="3734485"/>
            <a:ext cx="6675698" cy="7505084"/>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Was ist Musik?"/>
          <p:cNvSpPr txBox="1"/>
          <p:nvPr>
            <p:ph type="title"/>
          </p:nvPr>
        </p:nvSpPr>
        <p:spPr>
          <a:xfrm>
            <a:off x="3640137" y="-7938"/>
            <a:ext cx="14716126" cy="3571876"/>
          </a:xfrm>
          <a:prstGeom prst="rect">
            <a:avLst/>
          </a:prstGeom>
        </p:spPr>
        <p:txBody>
          <a:bodyPr/>
          <a:lstStyle/>
          <a:p>
            <a:pPr/>
            <a:r>
              <a:t>Was ist Musik?</a:t>
            </a:r>
          </a:p>
        </p:txBody>
      </p:sp>
      <p:sp>
        <p:nvSpPr>
          <p:cNvPr id="142" name="Musik besteht aus Tönen, genauer gesagt aus Tonstufen. Unsere Musik ist auf 7 Tonstufen aufgebaut.…"/>
          <p:cNvSpPr txBox="1"/>
          <p:nvPr>
            <p:ph type="body" sz="half" idx="1"/>
          </p:nvPr>
        </p:nvSpPr>
        <p:spPr>
          <a:xfrm>
            <a:off x="3640137" y="3791743"/>
            <a:ext cx="14716126" cy="8072439"/>
          </a:xfrm>
          <a:prstGeom prst="rect">
            <a:avLst/>
          </a:prstGeom>
        </p:spPr>
        <p:txBody>
          <a:bodyPr/>
          <a:lstStyle/>
          <a:p>
            <a:pPr marL="658812" indent="-658812" defTabSz="533638">
              <a:spcBef>
                <a:spcPts val="4200"/>
              </a:spcBef>
              <a:buBlip>
                <a:blip r:embed="rId2"/>
              </a:buBlip>
              <a:defRPr sz="4150"/>
            </a:pPr>
            <a:r>
              <a:t>Musik besteht aus Tönen, genauer gesagt aus Tonstufen. Unsere Musik ist auf </a:t>
            </a:r>
            <a:r>
              <a:rPr>
                <a:solidFill>
                  <a:schemeClr val="accent3"/>
                </a:solidFill>
              </a:rPr>
              <a:t>7 Tonstufen </a:t>
            </a:r>
            <a:r>
              <a:t>aufgebaut. </a:t>
            </a:r>
          </a:p>
          <a:p>
            <a:pPr marL="658812" indent="-658812" defTabSz="533638">
              <a:spcBef>
                <a:spcPts val="4200"/>
              </a:spcBef>
              <a:buBlip>
                <a:blip r:embed="rId2"/>
              </a:buBlip>
              <a:defRPr sz="4150"/>
            </a:pPr>
            <a:r>
              <a:t>Jede Tonstufe hat einen Namen, die „</a:t>
            </a:r>
            <a:r>
              <a:rPr>
                <a:solidFill>
                  <a:schemeClr val="accent3"/>
                </a:solidFill>
              </a:rPr>
              <a:t>Ton-Silben</a:t>
            </a:r>
            <a:r>
              <a:t>“. Ihre Namen sind: 1. = Do  2. = Re   3.= Mi 4. = Fa   5. = So   6. = La 7.= Ti . Das sind also die Ton-Silben: | Do Re Mi Fa So La Ti |</a:t>
            </a:r>
          </a:p>
          <a:p>
            <a:pPr marL="658812" indent="-658812" defTabSz="533638">
              <a:spcBef>
                <a:spcPts val="4200"/>
              </a:spcBef>
              <a:buBlip>
                <a:blip r:embed="rId2"/>
              </a:buBlip>
              <a:defRPr sz="4150"/>
            </a:pPr>
            <a:r>
              <a:t>Die </a:t>
            </a:r>
            <a:r>
              <a:rPr>
                <a:solidFill>
                  <a:schemeClr val="accent3"/>
                </a:solidFill>
              </a:rPr>
              <a:t>Tonsilben </a:t>
            </a:r>
            <a:r>
              <a:t>sind also immer mit den </a:t>
            </a:r>
            <a:r>
              <a:rPr>
                <a:solidFill>
                  <a:schemeClr val="accent3"/>
                </a:solidFill>
              </a:rPr>
              <a:t>Tonstufen </a:t>
            </a:r>
            <a:r>
              <a:t>verknüpft. Tonsilben dienen uns als Merkzeichen, damit es einfacher ist über die Töne/Tonstufen genau reden zu können.</a:t>
            </a:r>
          </a:p>
        </p:txBody>
      </p:sp>
      <p:pic>
        <p:nvPicPr>
          <p:cNvPr id="143" name="Linie" descr="Linie"/>
          <p:cNvPicPr>
            <a:picLocks noChangeAspect="0"/>
          </p:cNvPicPr>
          <p:nvPr/>
        </p:nvPicPr>
        <p:blipFill>
          <a:blip r:embed="rId3">
            <a:extLst/>
          </a:blip>
          <a:stretch>
            <a:fillRect/>
          </a:stretch>
        </p:blipFill>
        <p:spPr>
          <a:xfrm rot="5400000">
            <a:off x="11556763" y="12581214"/>
            <a:ext cx="1270474" cy="722080"/>
          </a:xfrm>
          <a:prstGeom prst="rect">
            <a:avLst/>
          </a:prstGeom>
        </p:spPr>
      </p:pic>
      <p:sp>
        <p:nvSpPr>
          <p:cNvPr id="145" name="Do"/>
          <p:cNvSpPr/>
          <p:nvPr/>
        </p:nvSpPr>
        <p:spPr>
          <a:xfrm>
            <a:off x="18465800" y="8077326"/>
            <a:ext cx="1166840" cy="1180506"/>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Do</a:t>
            </a:r>
          </a:p>
        </p:txBody>
      </p:sp>
      <p:sp>
        <p:nvSpPr>
          <p:cNvPr id="146" name="Re"/>
          <p:cNvSpPr/>
          <p:nvPr/>
        </p:nvSpPr>
        <p:spPr>
          <a:xfrm>
            <a:off x="19228189" y="6870357"/>
            <a:ext cx="1166841" cy="1180506"/>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Re</a:t>
            </a:r>
          </a:p>
        </p:txBody>
      </p:sp>
      <p:sp>
        <p:nvSpPr>
          <p:cNvPr id="147" name="Mi"/>
          <p:cNvSpPr/>
          <p:nvPr/>
        </p:nvSpPr>
        <p:spPr>
          <a:xfrm>
            <a:off x="20066779" y="5664326"/>
            <a:ext cx="1166841" cy="1180506"/>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Mi</a:t>
            </a:r>
          </a:p>
        </p:txBody>
      </p:sp>
      <p:sp>
        <p:nvSpPr>
          <p:cNvPr id="148" name="Fa"/>
          <p:cNvSpPr/>
          <p:nvPr/>
        </p:nvSpPr>
        <p:spPr>
          <a:xfrm>
            <a:off x="20872645" y="4458295"/>
            <a:ext cx="1166841" cy="1180505"/>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Fa</a:t>
            </a:r>
          </a:p>
        </p:txBody>
      </p:sp>
      <p:sp>
        <p:nvSpPr>
          <p:cNvPr id="149" name="So"/>
          <p:cNvSpPr/>
          <p:nvPr/>
        </p:nvSpPr>
        <p:spPr>
          <a:xfrm>
            <a:off x="21616960" y="3252264"/>
            <a:ext cx="1166841" cy="1180505"/>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So</a:t>
            </a:r>
          </a:p>
        </p:txBody>
      </p:sp>
      <p:sp>
        <p:nvSpPr>
          <p:cNvPr id="150" name="La"/>
          <p:cNvSpPr/>
          <p:nvPr/>
        </p:nvSpPr>
        <p:spPr>
          <a:xfrm>
            <a:off x="22277359" y="2046233"/>
            <a:ext cx="1166841" cy="1180505"/>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La</a:t>
            </a:r>
          </a:p>
        </p:txBody>
      </p:sp>
      <p:sp>
        <p:nvSpPr>
          <p:cNvPr id="151" name="Ti"/>
          <p:cNvSpPr/>
          <p:nvPr/>
        </p:nvSpPr>
        <p:spPr>
          <a:xfrm>
            <a:off x="22861559" y="840202"/>
            <a:ext cx="1166841" cy="1180505"/>
          </a:xfrm>
          <a:prstGeom prst="roundRect">
            <a:avLst>
              <a:gd name="adj" fmla="val 15176"/>
            </a:avLst>
          </a:prstGeom>
          <a:solidFill>
            <a:srgbClr val="FFFFFF"/>
          </a:solidFill>
          <a:ln w="12700">
            <a:miter lim="400000"/>
          </a:ln>
          <a:effectLst>
            <a:outerShdw sx="100000" sy="100000" kx="0" ky="0" algn="b" rotWithShape="0" blurRad="88900" dist="0" dir="16200000">
              <a:srgbClr val="000000">
                <a:alpha val="50000"/>
              </a:srgbClr>
            </a:outerShdw>
          </a:effectLst>
          <a:extLst>
            <a:ext uri="{C572A759-6A51-4108-AA02-DFA0A04FC94B}">
              <ma14:wrappingTextBoxFlag xmlns:ma14="http://schemas.microsoft.com/office/mac/drawingml/2011/main" val="1"/>
            </a:ext>
          </a:extLst>
        </p:spPr>
        <p:txBody>
          <a:bodyPr lIns="71437" tIns="71437" rIns="71437" bIns="71437" anchor="ctr"/>
          <a:lstStyle>
            <a:lvl1pPr>
              <a:defRPr sz="4400">
                <a:solidFill>
                  <a:srgbClr val="51504D"/>
                </a:solidFill>
                <a:effectLst>
                  <a:outerShdw sx="100000" sy="100000" kx="0" ky="0" algn="b" rotWithShape="0" blurRad="63500" dist="25400" dir="2700000">
                    <a:srgbClr val="000000">
                      <a:alpha val="70000"/>
                    </a:srgbClr>
                  </a:outerShdw>
                </a:effectLst>
              </a:defRPr>
            </a:lvl1pPr>
          </a:lstStyle>
          <a:p>
            <a:pPr/>
            <a:r>
              <a:t>Ti</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Die Tonleiter Melodie"/>
          <p:cNvSpPr txBox="1"/>
          <p:nvPr>
            <p:ph type="title"/>
          </p:nvPr>
        </p:nvSpPr>
        <p:spPr>
          <a:xfrm>
            <a:off x="4833937" y="158750"/>
            <a:ext cx="14716126" cy="3571875"/>
          </a:xfrm>
          <a:prstGeom prst="rect">
            <a:avLst/>
          </a:prstGeom>
        </p:spPr>
        <p:txBody>
          <a:bodyPr/>
          <a:lstStyle/>
          <a:p>
            <a:pPr/>
            <a:r>
              <a:t>Die Tonleiter Melodie</a:t>
            </a:r>
          </a:p>
        </p:txBody>
      </p:sp>
      <p:sp>
        <p:nvSpPr>
          <p:cNvPr id="154" name="Hör dir die Tonleiter-Melodie an. Jede Tonstufe hat ihren Namen, die „Ton-Silben“.…"/>
          <p:cNvSpPr txBox="1"/>
          <p:nvPr>
            <p:ph type="body" sz="half" idx="1"/>
          </p:nvPr>
        </p:nvSpPr>
        <p:spPr>
          <a:xfrm>
            <a:off x="5138737" y="3626941"/>
            <a:ext cx="14716126" cy="4727278"/>
          </a:xfrm>
          <a:prstGeom prst="rect">
            <a:avLst/>
          </a:prstGeom>
        </p:spPr>
        <p:txBody>
          <a:bodyPr/>
          <a:lstStyle/>
          <a:p>
            <a:pPr>
              <a:buBlip>
                <a:blip r:embed="rId2"/>
              </a:buBlip>
            </a:pPr>
            <a:r>
              <a:t>Hör dir die Tonleiter-Melodie an. Jede Tonstufe hat ihren Namen, die „</a:t>
            </a:r>
            <a:r>
              <a:rPr>
                <a:solidFill>
                  <a:schemeClr val="accent3"/>
                </a:solidFill>
              </a:rPr>
              <a:t>Ton-Silben</a:t>
            </a:r>
            <a:r>
              <a:t>“.</a:t>
            </a:r>
          </a:p>
          <a:p>
            <a:pPr>
              <a:buBlip>
                <a:blip r:embed="rId2"/>
              </a:buBlip>
            </a:pPr>
            <a:r>
              <a:t>Klicke nochmals die Audiowiedergabe zu starten.</a:t>
            </a:r>
          </a:p>
        </p:txBody>
      </p:sp>
      <p:pic>
        <p:nvPicPr>
          <p:cNvPr id="155" name="Tontreppe7stufig.001.jpeg" descr="Tontreppe7stufig.001.jpeg"/>
          <p:cNvPicPr>
            <a:picLocks noChangeAspect="1"/>
          </p:cNvPicPr>
          <p:nvPr/>
        </p:nvPicPr>
        <p:blipFill>
          <a:blip r:embed="rId3">
            <a:extLst/>
          </a:blip>
          <a:srcRect l="0" t="0" r="0" b="0"/>
          <a:stretch>
            <a:fillRect/>
          </a:stretch>
        </p:blipFill>
        <p:spPr>
          <a:xfrm>
            <a:off x="7418585" y="8454429"/>
            <a:ext cx="9546770" cy="4727093"/>
          </a:xfrm>
          <a:prstGeom prst="rect">
            <a:avLst/>
          </a:prstGeom>
          <a:ln w="114300">
            <a:miter lim="400000"/>
          </a:ln>
        </p:spPr>
      </p:pic>
      <p:sp>
        <p:nvSpPr>
          <p:cNvPr id="156" name="Leiter"/>
          <p:cNvSpPr/>
          <p:nvPr/>
        </p:nvSpPr>
        <p:spPr>
          <a:xfrm>
            <a:off x="20633476" y="1355714"/>
            <a:ext cx="2223711" cy="8566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5" y="0"/>
                </a:moveTo>
                <a:cubicBezTo>
                  <a:pt x="501" y="0"/>
                  <a:pt x="0" y="130"/>
                  <a:pt x="0" y="292"/>
                </a:cubicBezTo>
                <a:lnTo>
                  <a:pt x="0" y="21308"/>
                </a:lnTo>
                <a:cubicBezTo>
                  <a:pt x="0" y="21470"/>
                  <a:pt x="501" y="21600"/>
                  <a:pt x="1125" y="21600"/>
                </a:cubicBezTo>
                <a:lnTo>
                  <a:pt x="2789" y="21600"/>
                </a:lnTo>
                <a:cubicBezTo>
                  <a:pt x="3414" y="21600"/>
                  <a:pt x="3914" y="21470"/>
                  <a:pt x="3914" y="21308"/>
                </a:cubicBezTo>
                <a:lnTo>
                  <a:pt x="3914" y="20049"/>
                </a:lnTo>
                <a:cubicBezTo>
                  <a:pt x="3914" y="19989"/>
                  <a:pt x="4102" y="19941"/>
                  <a:pt x="4330" y="19941"/>
                </a:cubicBezTo>
                <a:lnTo>
                  <a:pt x="17270" y="19941"/>
                </a:lnTo>
                <a:cubicBezTo>
                  <a:pt x="17498" y="19941"/>
                  <a:pt x="17686" y="19989"/>
                  <a:pt x="17686" y="20049"/>
                </a:cubicBezTo>
                <a:lnTo>
                  <a:pt x="17686" y="21308"/>
                </a:lnTo>
                <a:cubicBezTo>
                  <a:pt x="17686" y="21470"/>
                  <a:pt x="18186" y="21600"/>
                  <a:pt x="18811" y="21600"/>
                </a:cubicBezTo>
                <a:lnTo>
                  <a:pt x="20475" y="21600"/>
                </a:lnTo>
                <a:cubicBezTo>
                  <a:pt x="21099" y="21600"/>
                  <a:pt x="21600" y="21470"/>
                  <a:pt x="21600" y="21308"/>
                </a:cubicBezTo>
                <a:lnTo>
                  <a:pt x="21600" y="292"/>
                </a:lnTo>
                <a:cubicBezTo>
                  <a:pt x="21600" y="130"/>
                  <a:pt x="21099" y="0"/>
                  <a:pt x="20475" y="0"/>
                </a:cubicBezTo>
                <a:lnTo>
                  <a:pt x="18811" y="0"/>
                </a:lnTo>
                <a:cubicBezTo>
                  <a:pt x="18186" y="0"/>
                  <a:pt x="17686" y="130"/>
                  <a:pt x="17686" y="292"/>
                </a:cubicBezTo>
                <a:lnTo>
                  <a:pt x="17686" y="1604"/>
                </a:lnTo>
                <a:cubicBezTo>
                  <a:pt x="17686" y="1663"/>
                  <a:pt x="17498" y="1712"/>
                  <a:pt x="17270" y="1712"/>
                </a:cubicBezTo>
                <a:lnTo>
                  <a:pt x="4330" y="1712"/>
                </a:lnTo>
                <a:cubicBezTo>
                  <a:pt x="4102" y="1712"/>
                  <a:pt x="3914" y="1663"/>
                  <a:pt x="3914" y="1604"/>
                </a:cubicBezTo>
                <a:lnTo>
                  <a:pt x="3914" y="292"/>
                </a:lnTo>
                <a:cubicBezTo>
                  <a:pt x="3914" y="130"/>
                  <a:pt x="3414" y="0"/>
                  <a:pt x="2789" y="0"/>
                </a:cubicBezTo>
                <a:lnTo>
                  <a:pt x="1125" y="0"/>
                </a:lnTo>
                <a:close/>
                <a:moveTo>
                  <a:pt x="4330" y="2225"/>
                </a:moveTo>
                <a:lnTo>
                  <a:pt x="17270" y="2225"/>
                </a:lnTo>
                <a:cubicBezTo>
                  <a:pt x="17498" y="2225"/>
                  <a:pt x="17686" y="2273"/>
                  <a:pt x="17686" y="2333"/>
                </a:cubicBezTo>
                <a:lnTo>
                  <a:pt x="17686" y="3825"/>
                </a:lnTo>
                <a:cubicBezTo>
                  <a:pt x="17686" y="3884"/>
                  <a:pt x="17498" y="3933"/>
                  <a:pt x="17270" y="3933"/>
                </a:cubicBezTo>
                <a:lnTo>
                  <a:pt x="4330" y="3933"/>
                </a:lnTo>
                <a:cubicBezTo>
                  <a:pt x="4102" y="3933"/>
                  <a:pt x="3914" y="3884"/>
                  <a:pt x="3914" y="3825"/>
                </a:cubicBezTo>
                <a:lnTo>
                  <a:pt x="3914" y="2333"/>
                </a:lnTo>
                <a:cubicBezTo>
                  <a:pt x="3914" y="2273"/>
                  <a:pt x="4102" y="2225"/>
                  <a:pt x="4330" y="2225"/>
                </a:cubicBezTo>
                <a:close/>
                <a:moveTo>
                  <a:pt x="4330" y="4439"/>
                </a:moveTo>
                <a:lnTo>
                  <a:pt x="17270" y="4439"/>
                </a:lnTo>
                <a:cubicBezTo>
                  <a:pt x="17498" y="4439"/>
                  <a:pt x="17686" y="4488"/>
                  <a:pt x="17686" y="4547"/>
                </a:cubicBezTo>
                <a:lnTo>
                  <a:pt x="17686" y="6039"/>
                </a:lnTo>
                <a:cubicBezTo>
                  <a:pt x="17686" y="6099"/>
                  <a:pt x="17498" y="6147"/>
                  <a:pt x="17270" y="6147"/>
                </a:cubicBezTo>
                <a:lnTo>
                  <a:pt x="4330" y="6147"/>
                </a:lnTo>
                <a:cubicBezTo>
                  <a:pt x="4102" y="6147"/>
                  <a:pt x="3914" y="6099"/>
                  <a:pt x="3914" y="6039"/>
                </a:cubicBezTo>
                <a:lnTo>
                  <a:pt x="3914" y="4547"/>
                </a:lnTo>
                <a:cubicBezTo>
                  <a:pt x="3914" y="4488"/>
                  <a:pt x="4102" y="4439"/>
                  <a:pt x="4330" y="4439"/>
                </a:cubicBezTo>
                <a:close/>
                <a:moveTo>
                  <a:pt x="4330" y="6654"/>
                </a:moveTo>
                <a:lnTo>
                  <a:pt x="17270" y="6654"/>
                </a:lnTo>
                <a:cubicBezTo>
                  <a:pt x="17498" y="6654"/>
                  <a:pt x="17686" y="6702"/>
                  <a:pt x="17686" y="6762"/>
                </a:cubicBezTo>
                <a:lnTo>
                  <a:pt x="17686" y="8254"/>
                </a:lnTo>
                <a:cubicBezTo>
                  <a:pt x="17686" y="8313"/>
                  <a:pt x="17498" y="8362"/>
                  <a:pt x="17270" y="8362"/>
                </a:cubicBezTo>
                <a:lnTo>
                  <a:pt x="4330" y="8362"/>
                </a:lnTo>
                <a:cubicBezTo>
                  <a:pt x="4102" y="8362"/>
                  <a:pt x="3914" y="8313"/>
                  <a:pt x="3914" y="8254"/>
                </a:cubicBezTo>
                <a:lnTo>
                  <a:pt x="3914" y="6762"/>
                </a:lnTo>
                <a:cubicBezTo>
                  <a:pt x="3914" y="6702"/>
                  <a:pt x="4102" y="6654"/>
                  <a:pt x="4330" y="6654"/>
                </a:cubicBezTo>
                <a:close/>
                <a:moveTo>
                  <a:pt x="4330" y="8868"/>
                </a:moveTo>
                <a:lnTo>
                  <a:pt x="17270" y="8868"/>
                </a:lnTo>
                <a:cubicBezTo>
                  <a:pt x="17498" y="8868"/>
                  <a:pt x="17686" y="8917"/>
                  <a:pt x="17686" y="8976"/>
                </a:cubicBezTo>
                <a:lnTo>
                  <a:pt x="17686" y="10468"/>
                </a:lnTo>
                <a:cubicBezTo>
                  <a:pt x="17686" y="10528"/>
                  <a:pt x="17498" y="10576"/>
                  <a:pt x="17270" y="10576"/>
                </a:cubicBezTo>
                <a:lnTo>
                  <a:pt x="4330" y="10576"/>
                </a:lnTo>
                <a:cubicBezTo>
                  <a:pt x="4102" y="10576"/>
                  <a:pt x="3914" y="10528"/>
                  <a:pt x="3914" y="10468"/>
                </a:cubicBezTo>
                <a:lnTo>
                  <a:pt x="3914" y="8976"/>
                </a:lnTo>
                <a:cubicBezTo>
                  <a:pt x="3914" y="8917"/>
                  <a:pt x="4102" y="8868"/>
                  <a:pt x="4330" y="8868"/>
                </a:cubicBezTo>
                <a:close/>
                <a:moveTo>
                  <a:pt x="4330" y="11083"/>
                </a:moveTo>
                <a:lnTo>
                  <a:pt x="17270" y="11083"/>
                </a:lnTo>
                <a:cubicBezTo>
                  <a:pt x="17498" y="11083"/>
                  <a:pt x="17686" y="11131"/>
                  <a:pt x="17686" y="11191"/>
                </a:cubicBezTo>
                <a:lnTo>
                  <a:pt x="17686" y="12683"/>
                </a:lnTo>
                <a:cubicBezTo>
                  <a:pt x="17686" y="12742"/>
                  <a:pt x="17498" y="12791"/>
                  <a:pt x="17270" y="12791"/>
                </a:cubicBezTo>
                <a:lnTo>
                  <a:pt x="4330" y="12791"/>
                </a:lnTo>
                <a:cubicBezTo>
                  <a:pt x="4102" y="12791"/>
                  <a:pt x="3914" y="12742"/>
                  <a:pt x="3914" y="12683"/>
                </a:cubicBezTo>
                <a:lnTo>
                  <a:pt x="3914" y="11191"/>
                </a:lnTo>
                <a:cubicBezTo>
                  <a:pt x="3914" y="11131"/>
                  <a:pt x="4102" y="11083"/>
                  <a:pt x="4330" y="11083"/>
                </a:cubicBezTo>
                <a:close/>
                <a:moveTo>
                  <a:pt x="4330" y="13297"/>
                </a:moveTo>
                <a:lnTo>
                  <a:pt x="17270" y="13297"/>
                </a:lnTo>
                <a:cubicBezTo>
                  <a:pt x="17498" y="13297"/>
                  <a:pt x="17686" y="13346"/>
                  <a:pt x="17686" y="13405"/>
                </a:cubicBezTo>
                <a:lnTo>
                  <a:pt x="17686" y="14897"/>
                </a:lnTo>
                <a:cubicBezTo>
                  <a:pt x="17686" y="14957"/>
                  <a:pt x="17498" y="15005"/>
                  <a:pt x="17270" y="15005"/>
                </a:cubicBezTo>
                <a:lnTo>
                  <a:pt x="4330" y="15005"/>
                </a:lnTo>
                <a:cubicBezTo>
                  <a:pt x="4102" y="15005"/>
                  <a:pt x="3914" y="14957"/>
                  <a:pt x="3914" y="14897"/>
                </a:cubicBezTo>
                <a:lnTo>
                  <a:pt x="3914" y="13405"/>
                </a:lnTo>
                <a:cubicBezTo>
                  <a:pt x="3914" y="13346"/>
                  <a:pt x="4102" y="13297"/>
                  <a:pt x="4330" y="13297"/>
                </a:cubicBezTo>
                <a:close/>
                <a:moveTo>
                  <a:pt x="4330" y="15512"/>
                </a:moveTo>
                <a:lnTo>
                  <a:pt x="17270" y="15512"/>
                </a:lnTo>
                <a:cubicBezTo>
                  <a:pt x="17498" y="15512"/>
                  <a:pt x="17686" y="15560"/>
                  <a:pt x="17686" y="15620"/>
                </a:cubicBezTo>
                <a:lnTo>
                  <a:pt x="17686" y="17112"/>
                </a:lnTo>
                <a:cubicBezTo>
                  <a:pt x="17686" y="17171"/>
                  <a:pt x="17498" y="17220"/>
                  <a:pt x="17270" y="17220"/>
                </a:cubicBezTo>
                <a:lnTo>
                  <a:pt x="4330" y="17220"/>
                </a:lnTo>
                <a:cubicBezTo>
                  <a:pt x="4102" y="17220"/>
                  <a:pt x="3914" y="17171"/>
                  <a:pt x="3914" y="17112"/>
                </a:cubicBezTo>
                <a:lnTo>
                  <a:pt x="3914" y="15620"/>
                </a:lnTo>
                <a:cubicBezTo>
                  <a:pt x="3914" y="15560"/>
                  <a:pt x="4102" y="15512"/>
                  <a:pt x="4330" y="15512"/>
                </a:cubicBezTo>
                <a:close/>
                <a:moveTo>
                  <a:pt x="4330" y="17726"/>
                </a:moveTo>
                <a:lnTo>
                  <a:pt x="17270" y="17726"/>
                </a:lnTo>
                <a:cubicBezTo>
                  <a:pt x="17498" y="17726"/>
                  <a:pt x="17686" y="17775"/>
                  <a:pt x="17686" y="17834"/>
                </a:cubicBezTo>
                <a:lnTo>
                  <a:pt x="17686" y="19326"/>
                </a:lnTo>
                <a:cubicBezTo>
                  <a:pt x="17686" y="19386"/>
                  <a:pt x="17498" y="19434"/>
                  <a:pt x="17270" y="19434"/>
                </a:cubicBezTo>
                <a:lnTo>
                  <a:pt x="4330" y="19434"/>
                </a:lnTo>
                <a:cubicBezTo>
                  <a:pt x="4102" y="19434"/>
                  <a:pt x="3914" y="19386"/>
                  <a:pt x="3914" y="19326"/>
                </a:cubicBezTo>
                <a:lnTo>
                  <a:pt x="3914" y="17834"/>
                </a:lnTo>
                <a:cubicBezTo>
                  <a:pt x="3914" y="17775"/>
                  <a:pt x="4102" y="17726"/>
                  <a:pt x="4330" y="17726"/>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57" name="Do"/>
          <p:cNvSpPr txBox="1"/>
          <p:nvPr/>
        </p:nvSpPr>
        <p:spPr>
          <a:xfrm>
            <a:off x="21253664" y="8014614"/>
            <a:ext cx="983335" cy="11872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Do</a:t>
            </a:r>
          </a:p>
        </p:txBody>
      </p:sp>
      <p:sp>
        <p:nvSpPr>
          <p:cNvPr id="158" name="Re"/>
          <p:cNvSpPr txBox="1"/>
          <p:nvPr/>
        </p:nvSpPr>
        <p:spPr>
          <a:xfrm>
            <a:off x="21243897" y="7151014"/>
            <a:ext cx="1002869" cy="11872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Re</a:t>
            </a:r>
          </a:p>
        </p:txBody>
      </p:sp>
      <p:sp>
        <p:nvSpPr>
          <p:cNvPr id="159" name="Mi"/>
          <p:cNvSpPr txBox="1"/>
          <p:nvPr/>
        </p:nvSpPr>
        <p:spPr>
          <a:xfrm>
            <a:off x="21270756" y="6264396"/>
            <a:ext cx="949151" cy="11872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Mi</a:t>
            </a:r>
          </a:p>
        </p:txBody>
      </p:sp>
      <p:sp>
        <p:nvSpPr>
          <p:cNvPr id="160" name="Fa"/>
          <p:cNvSpPr txBox="1"/>
          <p:nvPr/>
        </p:nvSpPr>
        <p:spPr>
          <a:xfrm>
            <a:off x="21312673" y="5396976"/>
            <a:ext cx="865317" cy="11872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Fa</a:t>
            </a:r>
          </a:p>
        </p:txBody>
      </p:sp>
      <p:sp>
        <p:nvSpPr>
          <p:cNvPr id="161" name="So"/>
          <p:cNvSpPr txBox="1"/>
          <p:nvPr/>
        </p:nvSpPr>
        <p:spPr>
          <a:xfrm>
            <a:off x="21271570" y="4514177"/>
            <a:ext cx="947523" cy="11872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So</a:t>
            </a:r>
          </a:p>
        </p:txBody>
      </p:sp>
      <p:sp>
        <p:nvSpPr>
          <p:cNvPr id="162" name="La"/>
          <p:cNvSpPr txBox="1"/>
          <p:nvPr/>
        </p:nvSpPr>
        <p:spPr>
          <a:xfrm>
            <a:off x="21290290" y="3642937"/>
            <a:ext cx="910082" cy="11872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La</a:t>
            </a:r>
          </a:p>
        </p:txBody>
      </p:sp>
      <p:sp>
        <p:nvSpPr>
          <p:cNvPr id="163" name="Ti"/>
          <p:cNvSpPr txBox="1"/>
          <p:nvPr/>
        </p:nvSpPr>
        <p:spPr>
          <a:xfrm>
            <a:off x="21376973" y="2775517"/>
            <a:ext cx="736717" cy="11872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Ti</a:t>
            </a:r>
          </a:p>
        </p:txBody>
      </p:sp>
      <p:sp>
        <p:nvSpPr>
          <p:cNvPr id="164" name="🖱"/>
          <p:cNvSpPr txBox="1"/>
          <p:nvPr/>
        </p:nvSpPr>
        <p:spPr>
          <a:xfrm>
            <a:off x="3357562" y="5795962"/>
            <a:ext cx="1666876" cy="212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1900"/>
            </a:lvl1pPr>
          </a:lstStyle>
          <a:p>
            <a:pPr/>
            <a:r>
              <a:t>🖱</a:t>
            </a:r>
          </a:p>
        </p:txBody>
      </p:sp>
      <p:pic>
        <p:nvPicPr>
          <p:cNvPr id="165" name="Tonleiter2so.mov" descr="Tonleiter2so.mov"/>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31459685" y="8954095"/>
            <a:ext cx="571501" cy="571501"/>
          </a:xfrm>
          <a:prstGeom prst="rect">
            <a:avLst/>
          </a:prstGeom>
          <a:ln w="12700">
            <a:miter lim="400000"/>
          </a:ln>
        </p:spPr>
      </p:pic>
      <p:pic>
        <p:nvPicPr>
          <p:cNvPr id="166" name="Linie" descr="Linie"/>
          <p:cNvPicPr>
            <a:picLocks noChangeAspect="0"/>
          </p:cNvPicPr>
          <p:nvPr/>
        </p:nvPicPr>
        <p:blipFill>
          <a:blip r:embed="rId7">
            <a:extLst/>
          </a:blip>
          <a:stretch>
            <a:fillRect/>
          </a:stretch>
        </p:blipFill>
        <p:spPr>
          <a:xfrm rot="16200000">
            <a:off x="16868188" y="5993119"/>
            <a:ext cx="5937698" cy="510739"/>
          </a:xfrm>
          <a:prstGeom prst="rect">
            <a:avLst/>
          </a:prstGeom>
        </p:spPr>
      </p:pic>
      <p:pic>
        <p:nvPicPr>
          <p:cNvPr id="168" name="Linie" descr="Linie"/>
          <p:cNvPicPr>
            <a:picLocks noChangeAspect="0"/>
          </p:cNvPicPr>
          <p:nvPr/>
        </p:nvPicPr>
        <p:blipFill>
          <a:blip r:embed="rId7">
            <a:extLst/>
          </a:blip>
          <a:stretch>
            <a:fillRect/>
          </a:stretch>
        </p:blipFill>
        <p:spPr>
          <a:xfrm rot="5400000">
            <a:off x="20456903" y="6073823"/>
            <a:ext cx="5937698" cy="510740"/>
          </a:xfrm>
          <a:prstGeom prst="rect">
            <a:avLst/>
          </a:prstGeom>
        </p:spPr>
      </p:pic>
      <p:pic>
        <p:nvPicPr>
          <p:cNvPr id="170" name="TonleiterTi.mp3" descr="TonleiterTi.mp3"/>
          <p:cNvPicPr>
            <a:picLocks noChangeAspect="0"/>
          </p:cNvPicPr>
          <p:nvPr>
            <a:audioFile r:link="rId8"/>
            <p:extLst>
              <p:ext uri="{DAA4B4D4-6D71-4841-9C94-3DE7FCFB9230}">
                <p14:media xmlns:p14="http://schemas.microsoft.com/office/powerpoint/2010/main" r:embed="rId9"/>
              </p:ext>
            </p:extLst>
          </p:nvPr>
        </p:nvPicPr>
        <p:blipFill>
          <a:blip r:embed="rId6">
            <a:extLst/>
          </a:blip>
          <a:stretch>
            <a:fillRect/>
          </a:stretch>
        </p:blipFill>
        <p:spPr>
          <a:xfrm>
            <a:off x="3083421" y="1021655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8253061" fill="hold"/>
                                        <p:tgtEl>
                                          <p:spTgt spid="16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9591836" fill="hold"/>
                                        <p:tgtEl>
                                          <p:spTgt spid="17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1" fill="hold" display="0">
                  <p:stCondLst>
                    <p:cond delay="indefinite"/>
                  </p:stCondLst>
                </p:cTn>
                <p:tgtEl>
                  <p:spTgt spid="165"/>
                </p:tgtEl>
              </p:cMediaNode>
            </p:audio>
            <p:audio isNarration="0">
              <p:cMediaNode mute="0" showWhenStopped="0" numSld="1" vol="100000">
                <p:cTn id="12" fill="hold" display="0">
                  <p:stCondLst>
                    <p:cond delay="indefinite"/>
                  </p:stCondLst>
                </p:cTn>
                <p:tgtEl>
                  <p:spTgt spid="17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Melodie"/>
          <p:cNvSpPr txBox="1"/>
          <p:nvPr>
            <p:ph type="title"/>
          </p:nvPr>
        </p:nvSpPr>
        <p:spPr>
          <a:xfrm>
            <a:off x="3746549" y="209550"/>
            <a:ext cx="16890902" cy="3571875"/>
          </a:xfrm>
          <a:prstGeom prst="rect">
            <a:avLst/>
          </a:prstGeom>
        </p:spPr>
        <p:txBody>
          <a:bodyPr/>
          <a:lstStyle/>
          <a:p>
            <a:pPr/>
            <a:r>
              <a:t>Melodie </a:t>
            </a:r>
          </a:p>
        </p:txBody>
      </p:sp>
      <p:sp>
        <p:nvSpPr>
          <p:cNvPr id="173" name="Hör dir diese Melodie an!…"/>
          <p:cNvSpPr txBox="1"/>
          <p:nvPr>
            <p:ph type="body" sz="half" idx="1"/>
          </p:nvPr>
        </p:nvSpPr>
        <p:spPr>
          <a:xfrm>
            <a:off x="4833937" y="2955131"/>
            <a:ext cx="14716126" cy="7805738"/>
          </a:xfrm>
          <a:prstGeom prst="rect">
            <a:avLst/>
          </a:prstGeom>
        </p:spPr>
        <p:txBody>
          <a:bodyPr/>
          <a:lstStyle/>
          <a:p>
            <a:pPr>
              <a:buBlip>
                <a:blip r:embed="rId2"/>
              </a:buBlip>
            </a:pPr>
            <a:r>
              <a:t>Hör dir diese Melodie an!</a:t>
            </a:r>
          </a:p>
          <a:p>
            <a:pPr>
              <a:buBlip>
                <a:blip r:embed="rId2"/>
              </a:buBlip>
            </a:pPr>
            <a:r>
              <a:t>Starte mit einem Klick die Audiowiedergabe.</a:t>
            </a:r>
          </a:p>
        </p:txBody>
      </p:sp>
      <p:sp>
        <p:nvSpPr>
          <p:cNvPr id="174" name="Ohr"/>
          <p:cNvSpPr/>
          <p:nvPr/>
        </p:nvSpPr>
        <p:spPr>
          <a:xfrm>
            <a:off x="19985480" y="1741394"/>
            <a:ext cx="2005780" cy="2727049"/>
          </a:xfrm>
          <a:custGeom>
            <a:avLst/>
            <a:gdLst/>
            <a:ahLst/>
            <a:cxnLst>
              <a:cxn ang="0">
                <a:pos x="wd2" y="hd2"/>
              </a:cxn>
              <a:cxn ang="5400000">
                <a:pos x="wd2" y="hd2"/>
              </a:cxn>
              <a:cxn ang="10800000">
                <a:pos x="wd2" y="hd2"/>
              </a:cxn>
              <a:cxn ang="16200000">
                <a:pos x="wd2" y="hd2"/>
              </a:cxn>
            </a:cxnLst>
            <a:rect l="0" t="0" r="r" b="b"/>
            <a:pathLst>
              <a:path w="20671" h="21600" fill="norm" stroke="1" extrusionOk="0">
                <a:moveTo>
                  <a:pt x="9517" y="0"/>
                </a:moveTo>
                <a:cubicBezTo>
                  <a:pt x="6086" y="0"/>
                  <a:pt x="3154" y="1263"/>
                  <a:pt x="1473" y="3466"/>
                </a:cubicBezTo>
                <a:cubicBezTo>
                  <a:pt x="-881" y="6549"/>
                  <a:pt x="-395" y="10841"/>
                  <a:pt x="2804" y="15240"/>
                </a:cubicBezTo>
                <a:cubicBezTo>
                  <a:pt x="3450" y="16128"/>
                  <a:pt x="5236" y="17350"/>
                  <a:pt x="7272" y="17863"/>
                </a:cubicBezTo>
                <a:cubicBezTo>
                  <a:pt x="8160" y="18087"/>
                  <a:pt x="8736" y="18661"/>
                  <a:pt x="9403" y="19326"/>
                </a:cubicBezTo>
                <a:cubicBezTo>
                  <a:pt x="10418" y="20340"/>
                  <a:pt x="11682" y="21600"/>
                  <a:pt x="14405" y="21600"/>
                </a:cubicBezTo>
                <a:cubicBezTo>
                  <a:pt x="18504" y="21600"/>
                  <a:pt x="19509" y="19847"/>
                  <a:pt x="20242" y="18567"/>
                </a:cubicBezTo>
                <a:cubicBezTo>
                  <a:pt x="20372" y="18341"/>
                  <a:pt x="20495" y="18124"/>
                  <a:pt x="20630" y="17924"/>
                </a:cubicBezTo>
                <a:cubicBezTo>
                  <a:pt x="20719" y="17791"/>
                  <a:pt x="20660" y="17629"/>
                  <a:pt x="20493" y="17552"/>
                </a:cubicBezTo>
                <a:lnTo>
                  <a:pt x="19432" y="17063"/>
                </a:lnTo>
                <a:cubicBezTo>
                  <a:pt x="19249" y="16979"/>
                  <a:pt x="19013" y="17030"/>
                  <a:pt x="18913" y="17175"/>
                </a:cubicBezTo>
                <a:cubicBezTo>
                  <a:pt x="18735" y="17434"/>
                  <a:pt x="18583" y="17699"/>
                  <a:pt x="18435" y="17956"/>
                </a:cubicBezTo>
                <a:cubicBezTo>
                  <a:pt x="17728" y="19191"/>
                  <a:pt x="17217" y="20083"/>
                  <a:pt x="14405" y="20083"/>
                </a:cubicBezTo>
                <a:cubicBezTo>
                  <a:pt x="12653" y="20083"/>
                  <a:pt x="11910" y="19340"/>
                  <a:pt x="10968" y="18399"/>
                </a:cubicBezTo>
                <a:cubicBezTo>
                  <a:pt x="10211" y="17645"/>
                  <a:pt x="9354" y="16790"/>
                  <a:pt x="7888" y="16420"/>
                </a:cubicBezTo>
                <a:cubicBezTo>
                  <a:pt x="6320" y="16025"/>
                  <a:pt x="4929" y="15051"/>
                  <a:pt x="4527" y="14499"/>
                </a:cubicBezTo>
                <a:cubicBezTo>
                  <a:pt x="1679" y="10582"/>
                  <a:pt x="1186" y="6841"/>
                  <a:pt x="3176" y="4234"/>
                </a:cubicBezTo>
                <a:cubicBezTo>
                  <a:pt x="4494" y="2508"/>
                  <a:pt x="6804" y="1517"/>
                  <a:pt x="9517" y="1517"/>
                </a:cubicBezTo>
                <a:cubicBezTo>
                  <a:pt x="16006" y="1517"/>
                  <a:pt x="16934" y="6593"/>
                  <a:pt x="17064" y="7844"/>
                </a:cubicBezTo>
                <a:cubicBezTo>
                  <a:pt x="17080" y="7994"/>
                  <a:pt x="17247" y="8108"/>
                  <a:pt x="17443" y="8104"/>
                </a:cubicBezTo>
                <a:lnTo>
                  <a:pt x="18682" y="8079"/>
                </a:lnTo>
                <a:cubicBezTo>
                  <a:pt x="18892" y="8075"/>
                  <a:pt x="19053" y="7938"/>
                  <a:pt x="19041" y="7776"/>
                </a:cubicBezTo>
                <a:cubicBezTo>
                  <a:pt x="18817" y="4924"/>
                  <a:pt x="16608" y="0"/>
                  <a:pt x="9517" y="0"/>
                </a:cubicBezTo>
                <a:close/>
                <a:moveTo>
                  <a:pt x="9955" y="3310"/>
                </a:moveTo>
                <a:cubicBezTo>
                  <a:pt x="9772" y="3302"/>
                  <a:pt x="9589" y="3303"/>
                  <a:pt x="9405" y="3312"/>
                </a:cubicBezTo>
                <a:cubicBezTo>
                  <a:pt x="9194" y="3323"/>
                  <a:pt x="8984" y="3346"/>
                  <a:pt x="8773" y="3380"/>
                </a:cubicBezTo>
                <a:cubicBezTo>
                  <a:pt x="5657" y="3880"/>
                  <a:pt x="3797" y="5739"/>
                  <a:pt x="3797" y="8353"/>
                </a:cubicBezTo>
                <a:cubicBezTo>
                  <a:pt x="3797" y="9959"/>
                  <a:pt x="5134" y="14392"/>
                  <a:pt x="8146" y="14866"/>
                </a:cubicBezTo>
                <a:cubicBezTo>
                  <a:pt x="9436" y="15068"/>
                  <a:pt x="10219" y="15793"/>
                  <a:pt x="10538" y="16153"/>
                </a:cubicBezTo>
                <a:cubicBezTo>
                  <a:pt x="10641" y="16269"/>
                  <a:pt x="10841" y="16307"/>
                  <a:pt x="11005" y="16244"/>
                </a:cubicBezTo>
                <a:lnTo>
                  <a:pt x="12119" y="15818"/>
                </a:lnTo>
                <a:cubicBezTo>
                  <a:pt x="12316" y="15743"/>
                  <a:pt x="12385" y="15553"/>
                  <a:pt x="12266" y="15410"/>
                </a:cubicBezTo>
                <a:cubicBezTo>
                  <a:pt x="11820" y="14873"/>
                  <a:pt x="10636" y="13710"/>
                  <a:pt x="8540" y="13381"/>
                </a:cubicBezTo>
                <a:cubicBezTo>
                  <a:pt x="7109" y="13156"/>
                  <a:pt x="5769" y="9788"/>
                  <a:pt x="5769" y="8353"/>
                </a:cubicBezTo>
                <a:cubicBezTo>
                  <a:pt x="5769" y="5921"/>
                  <a:pt x="7622" y="5114"/>
                  <a:pt x="9176" y="4865"/>
                </a:cubicBezTo>
                <a:cubicBezTo>
                  <a:pt x="10571" y="4642"/>
                  <a:pt x="11524" y="5343"/>
                  <a:pt x="11870" y="5655"/>
                </a:cubicBezTo>
                <a:cubicBezTo>
                  <a:pt x="12529" y="6251"/>
                  <a:pt x="12830" y="7037"/>
                  <a:pt x="12587" y="7523"/>
                </a:cubicBezTo>
                <a:cubicBezTo>
                  <a:pt x="12537" y="7623"/>
                  <a:pt x="12386" y="7926"/>
                  <a:pt x="11599" y="8006"/>
                </a:cubicBezTo>
                <a:cubicBezTo>
                  <a:pt x="9536" y="8216"/>
                  <a:pt x="8553" y="9368"/>
                  <a:pt x="8496" y="10417"/>
                </a:cubicBezTo>
                <a:cubicBezTo>
                  <a:pt x="8433" y="11561"/>
                  <a:pt x="9390" y="12498"/>
                  <a:pt x="10877" y="12748"/>
                </a:cubicBezTo>
                <a:cubicBezTo>
                  <a:pt x="11035" y="12774"/>
                  <a:pt x="11202" y="12801"/>
                  <a:pt x="11375" y="12827"/>
                </a:cubicBezTo>
                <a:cubicBezTo>
                  <a:pt x="12767" y="13043"/>
                  <a:pt x="14486" y="13309"/>
                  <a:pt x="16472" y="14829"/>
                </a:cubicBezTo>
                <a:cubicBezTo>
                  <a:pt x="16613" y="14937"/>
                  <a:pt x="16838" y="14943"/>
                  <a:pt x="16985" y="14840"/>
                </a:cubicBezTo>
                <a:lnTo>
                  <a:pt x="17927" y="14182"/>
                </a:lnTo>
                <a:cubicBezTo>
                  <a:pt x="18067" y="14084"/>
                  <a:pt x="18089" y="13920"/>
                  <a:pt x="17975" y="13803"/>
                </a:cubicBezTo>
                <a:cubicBezTo>
                  <a:pt x="17482" y="13295"/>
                  <a:pt x="16296" y="11899"/>
                  <a:pt x="16591" y="10520"/>
                </a:cubicBezTo>
                <a:cubicBezTo>
                  <a:pt x="16621" y="10378"/>
                  <a:pt x="16504" y="10241"/>
                  <a:pt x="16322" y="10204"/>
                </a:cubicBezTo>
                <a:lnTo>
                  <a:pt x="15125" y="9958"/>
                </a:lnTo>
                <a:cubicBezTo>
                  <a:pt x="14916" y="9915"/>
                  <a:pt x="14703" y="10018"/>
                  <a:pt x="14663" y="10182"/>
                </a:cubicBezTo>
                <a:cubicBezTo>
                  <a:pt x="14532" y="10716"/>
                  <a:pt x="14548" y="11240"/>
                  <a:pt x="14654" y="11735"/>
                </a:cubicBezTo>
                <a:cubicBezTo>
                  <a:pt x="14681" y="11859"/>
                  <a:pt x="14522" y="11959"/>
                  <a:pt x="14370" y="11911"/>
                </a:cubicBezTo>
                <a:cubicBezTo>
                  <a:pt x="13371" y="11589"/>
                  <a:pt x="12482" y="11451"/>
                  <a:pt x="11764" y="11340"/>
                </a:cubicBezTo>
                <a:cubicBezTo>
                  <a:pt x="11603" y="11316"/>
                  <a:pt x="11447" y="11291"/>
                  <a:pt x="11300" y="11266"/>
                </a:cubicBezTo>
                <a:cubicBezTo>
                  <a:pt x="10495" y="11131"/>
                  <a:pt x="10460" y="10631"/>
                  <a:pt x="10468" y="10481"/>
                </a:cubicBezTo>
                <a:cubicBezTo>
                  <a:pt x="10489" y="10097"/>
                  <a:pt x="10867" y="9613"/>
                  <a:pt x="11859" y="9512"/>
                </a:cubicBezTo>
                <a:cubicBezTo>
                  <a:pt x="13116" y="9384"/>
                  <a:pt x="14028" y="8870"/>
                  <a:pt x="14430" y="8067"/>
                </a:cubicBezTo>
                <a:cubicBezTo>
                  <a:pt x="14940" y="7047"/>
                  <a:pt x="14526" y="5714"/>
                  <a:pt x="13373" y="4672"/>
                </a:cubicBezTo>
                <a:cubicBezTo>
                  <a:pt x="12458" y="3845"/>
                  <a:pt x="11234" y="3367"/>
                  <a:pt x="9955" y="3310"/>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pic>
        <p:nvPicPr>
          <p:cNvPr id="175" name="Morgen kommtaudio.mp3" descr="Morgen kommtaudio.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7087790" y="10182125"/>
            <a:ext cx="571501" cy="571501"/>
          </a:xfrm>
          <a:prstGeom prst="rect">
            <a:avLst/>
          </a:prstGeom>
          <a:ln w="12700">
            <a:miter lim="400000"/>
          </a:ln>
        </p:spPr>
      </p:pic>
      <p:sp>
        <p:nvSpPr>
          <p:cNvPr id="176" name="-&gt;"/>
          <p:cNvSpPr txBox="1"/>
          <p:nvPr/>
        </p:nvSpPr>
        <p:spPr>
          <a:xfrm>
            <a:off x="10252027" y="10099796"/>
            <a:ext cx="831946" cy="11872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-&gt;</a:t>
            </a:r>
          </a:p>
        </p:txBody>
      </p:sp>
      <p:sp>
        <p:nvSpPr>
          <p:cNvPr id="177" name="🖱"/>
          <p:cNvSpPr txBox="1"/>
          <p:nvPr/>
        </p:nvSpPr>
        <p:spPr>
          <a:xfrm>
            <a:off x="11358562" y="9858375"/>
            <a:ext cx="1666876" cy="2124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1900"/>
            </a:lvl1pPr>
          </a:lstStyle>
          <a:p>
            <a:pP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940406" fill="hold"/>
                                        <p:tgtEl>
                                          <p:spTgt spid="1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ingen kann jeder!"/>
          <p:cNvSpPr txBox="1"/>
          <p:nvPr>
            <p:ph type="title"/>
          </p:nvPr>
        </p:nvSpPr>
        <p:spPr>
          <a:xfrm>
            <a:off x="4833937" y="-312738"/>
            <a:ext cx="14716126" cy="3571876"/>
          </a:xfrm>
          <a:prstGeom prst="rect">
            <a:avLst/>
          </a:prstGeom>
        </p:spPr>
        <p:txBody>
          <a:bodyPr/>
          <a:lstStyle/>
          <a:p>
            <a:pPr/>
            <a:r>
              <a:t>Singen kann jeder!</a:t>
            </a:r>
          </a:p>
        </p:txBody>
      </p:sp>
      <p:sp>
        <p:nvSpPr>
          <p:cNvPr id="180" name="Mikrofon"/>
          <p:cNvSpPr/>
          <p:nvPr/>
        </p:nvSpPr>
        <p:spPr>
          <a:xfrm>
            <a:off x="20659033" y="1448710"/>
            <a:ext cx="2052344" cy="3903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41" y="0"/>
                </a:moveTo>
                <a:cubicBezTo>
                  <a:pt x="6808" y="0"/>
                  <a:pt x="3916" y="1519"/>
                  <a:pt x="3916" y="3377"/>
                </a:cubicBezTo>
                <a:lnTo>
                  <a:pt x="3916" y="11505"/>
                </a:lnTo>
                <a:cubicBezTo>
                  <a:pt x="3916" y="13363"/>
                  <a:pt x="6808" y="14882"/>
                  <a:pt x="10341" y="14882"/>
                </a:cubicBezTo>
                <a:lnTo>
                  <a:pt x="11259" y="14882"/>
                </a:lnTo>
                <a:cubicBezTo>
                  <a:pt x="14792" y="14882"/>
                  <a:pt x="17684" y="13363"/>
                  <a:pt x="17684" y="11505"/>
                </a:cubicBezTo>
                <a:lnTo>
                  <a:pt x="17684" y="3377"/>
                </a:lnTo>
                <a:cubicBezTo>
                  <a:pt x="17684" y="1519"/>
                  <a:pt x="14792" y="0"/>
                  <a:pt x="11259" y="0"/>
                </a:cubicBezTo>
                <a:lnTo>
                  <a:pt x="10341" y="0"/>
                </a:lnTo>
                <a:close/>
                <a:moveTo>
                  <a:pt x="1127" y="6630"/>
                </a:moveTo>
                <a:cubicBezTo>
                  <a:pt x="503" y="6630"/>
                  <a:pt x="0" y="6896"/>
                  <a:pt x="0" y="7224"/>
                </a:cubicBezTo>
                <a:lnTo>
                  <a:pt x="0" y="11087"/>
                </a:lnTo>
                <a:cubicBezTo>
                  <a:pt x="0" y="14039"/>
                  <a:pt x="4307" y="16472"/>
                  <a:pt x="9792" y="16740"/>
                </a:cubicBezTo>
                <a:lnTo>
                  <a:pt x="9792" y="20540"/>
                </a:lnTo>
                <a:lnTo>
                  <a:pt x="5353" y="20540"/>
                </a:lnTo>
                <a:cubicBezTo>
                  <a:pt x="4797" y="20540"/>
                  <a:pt x="4349" y="20778"/>
                  <a:pt x="4349" y="21070"/>
                </a:cubicBezTo>
                <a:cubicBezTo>
                  <a:pt x="4349" y="21363"/>
                  <a:pt x="4797" y="21600"/>
                  <a:pt x="5353" y="21600"/>
                </a:cubicBezTo>
                <a:lnTo>
                  <a:pt x="16243" y="21600"/>
                </a:lnTo>
                <a:cubicBezTo>
                  <a:pt x="16799" y="21600"/>
                  <a:pt x="17251" y="21363"/>
                  <a:pt x="17251" y="21070"/>
                </a:cubicBezTo>
                <a:cubicBezTo>
                  <a:pt x="17251" y="20778"/>
                  <a:pt x="16799" y="20540"/>
                  <a:pt x="16243" y="20540"/>
                </a:cubicBezTo>
                <a:lnTo>
                  <a:pt x="11808" y="20540"/>
                </a:lnTo>
                <a:lnTo>
                  <a:pt x="11808" y="16740"/>
                </a:lnTo>
                <a:cubicBezTo>
                  <a:pt x="17293" y="16472"/>
                  <a:pt x="21600" y="14040"/>
                  <a:pt x="21600" y="11087"/>
                </a:cubicBezTo>
                <a:lnTo>
                  <a:pt x="21600" y="7224"/>
                </a:lnTo>
                <a:cubicBezTo>
                  <a:pt x="21600" y="6896"/>
                  <a:pt x="21097" y="6630"/>
                  <a:pt x="20473" y="6630"/>
                </a:cubicBezTo>
                <a:cubicBezTo>
                  <a:pt x="19850" y="6630"/>
                  <a:pt x="19344" y="6896"/>
                  <a:pt x="19344" y="7224"/>
                </a:cubicBezTo>
                <a:lnTo>
                  <a:pt x="19344" y="11087"/>
                </a:lnTo>
                <a:cubicBezTo>
                  <a:pt x="19344" y="13564"/>
                  <a:pt x="15511" y="15579"/>
                  <a:pt x="10800" y="15579"/>
                </a:cubicBezTo>
                <a:cubicBezTo>
                  <a:pt x="6089" y="15579"/>
                  <a:pt x="2256" y="13564"/>
                  <a:pt x="2256" y="11087"/>
                </a:cubicBezTo>
                <a:lnTo>
                  <a:pt x="2256" y="7224"/>
                </a:lnTo>
                <a:cubicBezTo>
                  <a:pt x="2256" y="6896"/>
                  <a:pt x="1750" y="6630"/>
                  <a:pt x="1127" y="6630"/>
                </a:cubicBezTo>
                <a:close/>
              </a:path>
            </a:pathLst>
          </a:custGeom>
          <a:solidFill>
            <a:srgbClr val="FFFFFF"/>
          </a:solidFill>
          <a:ln w="12700">
            <a:miter lim="400000"/>
          </a:ln>
          <a:effectLst>
            <a:outerShdw sx="100000" sy="100000" kx="0" ky="0" algn="b" rotWithShape="0" blurRad="88900" dist="0" dir="16200000">
              <a:srgbClr val="000000">
                <a:alpha val="50000"/>
              </a:srgbClr>
            </a:outerShdw>
          </a:effectLst>
        </p:spPr>
        <p:txBody>
          <a:bodyPr lIns="71437" tIns="71437" rIns="71437" bIns="71437" anchor="ctr"/>
          <a:lstStyle/>
          <a:p>
            <a:pPr>
              <a:defRPr sz="4400">
                <a:effectLst>
                  <a:outerShdw sx="100000" sy="100000" kx="0" ky="0" algn="b" rotWithShape="0" blurRad="63500" dist="25400" dir="2700000">
                    <a:srgbClr val="000000">
                      <a:alpha val="70000"/>
                    </a:srgbClr>
                  </a:outerShdw>
                </a:effectLst>
                <a:latin typeface="Chalkduster"/>
                <a:ea typeface="Chalkduster"/>
                <a:cs typeface="Chalkduster"/>
                <a:sym typeface="Chalkduster"/>
              </a:defRPr>
            </a:pPr>
          </a:p>
        </p:txBody>
      </p:sp>
      <p:sp>
        <p:nvSpPr>
          <p:cNvPr id="181" name="Mor-gen kommt der Weih-nachts-mann…"/>
          <p:cNvSpPr txBox="1"/>
          <p:nvPr/>
        </p:nvSpPr>
        <p:spPr>
          <a:xfrm>
            <a:off x="5049069" y="5072062"/>
            <a:ext cx="13828662" cy="75118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a:solidFill>
                  <a:schemeClr val="accent3"/>
                </a:solidFill>
              </a:defRPr>
            </a:pPr>
            <a:r>
              <a:t>Mor-gen kommt der Weih-nachts-mann </a:t>
            </a:r>
          </a:p>
          <a:p>
            <a:pPr>
              <a:defRPr>
                <a:solidFill>
                  <a:schemeClr val="accent3"/>
                </a:solidFill>
              </a:defRPr>
            </a:pPr>
            <a:r>
              <a:t>kommt mit sei-nen Ga-ben </a:t>
            </a:r>
          </a:p>
          <a:p>
            <a:pPr>
              <a:defRPr>
                <a:solidFill>
                  <a:schemeClr val="accent3"/>
                </a:solidFill>
              </a:defRPr>
            </a:pPr>
            <a:r>
              <a:t>Bun-te Lich-ter, Sil-ber-zier </a:t>
            </a:r>
          </a:p>
          <a:p>
            <a:pPr>
              <a:defRPr>
                <a:solidFill>
                  <a:schemeClr val="accent3"/>
                </a:solidFill>
              </a:defRPr>
            </a:pPr>
            <a:r>
              <a:t>Kind mit Krip-pe, Schaf und Stier</a:t>
            </a:r>
          </a:p>
          <a:p>
            <a:pPr>
              <a:defRPr>
                <a:solidFill>
                  <a:schemeClr val="accent3"/>
                </a:solidFill>
              </a:defRPr>
            </a:pPr>
            <a:r>
              <a:t>Mor-gen kommt der Weih-nachts-mann </a:t>
            </a:r>
          </a:p>
          <a:p>
            <a:pPr>
              <a:defRPr>
                <a:solidFill>
                  <a:schemeClr val="accent3"/>
                </a:solidFill>
              </a:defRPr>
            </a:pPr>
            <a:r>
              <a:t>kommt mit sei-nen Ga-ben. </a:t>
            </a:r>
          </a:p>
        </p:txBody>
      </p:sp>
      <p:sp>
        <p:nvSpPr>
          <p:cNvPr id="182" name="-&gt; Sing diese Melodie mit dem Text."/>
          <p:cNvSpPr txBox="1"/>
          <p:nvPr/>
        </p:nvSpPr>
        <p:spPr>
          <a:xfrm>
            <a:off x="6213680" y="3419596"/>
            <a:ext cx="11956640" cy="118720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-&gt; Sing diese Melodie mit dem Text.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Morgen kommt der Weihnachtsmann“"/>
          <p:cNvSpPr txBox="1"/>
          <p:nvPr/>
        </p:nvSpPr>
        <p:spPr>
          <a:xfrm>
            <a:off x="3117280" y="754448"/>
            <a:ext cx="18149441" cy="15899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„Morgen kommt der Weihnachtsmann“ </a:t>
            </a:r>
          </a:p>
        </p:txBody>
      </p:sp>
      <p:sp>
        <p:nvSpPr>
          <p:cNvPr id="185" name="Do Do So So La La So…"/>
          <p:cNvSpPr txBox="1"/>
          <p:nvPr/>
        </p:nvSpPr>
        <p:spPr>
          <a:xfrm>
            <a:off x="8681044" y="4651495"/>
            <a:ext cx="7021912" cy="66239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100"/>
            </a:pPr>
            <a:r>
              <a:t>Do Do So So La La So</a:t>
            </a:r>
          </a:p>
          <a:p>
            <a:pPr>
              <a:defRPr sz="5100"/>
            </a:pPr>
            <a:r>
              <a:t>Fa Fa Mi Mi Re Do </a:t>
            </a:r>
          </a:p>
          <a:p>
            <a:pPr>
              <a:defRPr sz="5100"/>
            </a:pPr>
            <a:r>
              <a:t>So So Fa Fa Mi Mi Re </a:t>
            </a:r>
          </a:p>
          <a:p>
            <a:pPr>
              <a:defRPr sz="5100"/>
            </a:pPr>
            <a:r>
              <a:t>So So Fa Fa Mi Mi Re</a:t>
            </a:r>
          </a:p>
          <a:p>
            <a:pPr>
              <a:defRPr sz="5100"/>
            </a:pPr>
            <a:r>
              <a:t>Do Do So So La La So </a:t>
            </a:r>
          </a:p>
          <a:p>
            <a:pPr>
              <a:defRPr sz="5100"/>
            </a:pPr>
            <a:r>
              <a:t>Fa Fa Mi Mi Re Do</a:t>
            </a:r>
          </a:p>
        </p:txBody>
      </p:sp>
      <p:sp>
        <p:nvSpPr>
          <p:cNvPr id="186" name="Ich singe dir die Melodie mit den Tonsilben vor."/>
          <p:cNvSpPr txBox="1"/>
          <p:nvPr/>
        </p:nvSpPr>
        <p:spPr>
          <a:xfrm>
            <a:off x="4307473" y="2904319"/>
            <a:ext cx="15769054" cy="11872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Ich singe dir die Melodie mit den Tonsilben vor.</a:t>
            </a:r>
          </a:p>
        </p:txBody>
      </p:sp>
      <p:sp>
        <p:nvSpPr>
          <p:cNvPr id="187" name="-&gt; Jetzt bist du daran, sing!"/>
          <p:cNvSpPr txBox="1"/>
          <p:nvPr/>
        </p:nvSpPr>
        <p:spPr>
          <a:xfrm>
            <a:off x="7473225" y="11286319"/>
            <a:ext cx="9437550" cy="118720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a:solidFill>
                  <a:schemeClr val="accent3"/>
                </a:solidFill>
              </a:defRPr>
            </a:lvl1pPr>
          </a:lstStyle>
          <a:p>
            <a:pPr/>
            <a:r>
              <a:t>-&gt; Jetzt bist du daran, sing!</a:t>
            </a:r>
          </a:p>
        </p:txBody>
      </p:sp>
      <p:pic>
        <p:nvPicPr>
          <p:cNvPr id="188" name="Moregnsilben-Janos.mp3" descr="Moregnsilben-Janos.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3693021" y="659090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8632949" fill="hold"/>
                                        <p:tgtEl>
                                          <p:spTgt spid="18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56969">
                <p:cTn id="7" fill="hold" display="0">
                  <p:stCondLst>
                    <p:cond delay="indefinite"/>
                  </p:stCondLst>
                </p:cTn>
                <p:tgtEl>
                  <p:spTgt spid="188"/>
                </p:tgtEl>
              </p:cMediaNode>
            </p:audio>
          </p:childTnLst>
        </p:cTn>
      </p:par>
    </p:tnLst>
  </p:timing>
</p:sld>
</file>

<file path=ppt/theme/_rels/theme1.xml.rels><?xml version="1.0" encoding="UTF-8"?>
<Relationships xmlns="http://schemas.openxmlformats.org/package/2006/relationships"><Relationship Id="rId1" Type="http://schemas.openxmlformats.org/officeDocument/2006/relationships/image" Target="../media/image2.jpeg"/></Relationships>

</file>

<file path=ppt/theme/_rels/theme2.xml.rels><?xml version="1.0" encoding="UTF-8"?>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xmlns:r="http://schemas.openxmlformats.org/officeDocument/2006/relationships" name="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SE Regular"/>
        <a:ea typeface="Chalkboard SE Regular"/>
        <a:cs typeface="Chalkboard SE Regular"/>
      </a:majorFont>
      <a:minorFont>
        <a:latin typeface="Chalkboard SE Regular"/>
        <a:ea typeface="Chalkboard SE Regular"/>
        <a:cs typeface="Chalkboard SE Regula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88900" dist="0" dir="16200000">
              <a:srgbClr val="000000">
                <a:alpha val="50000"/>
              </a:srgbClr>
            </a:outerShdw>
          </a:effectLst>
        </a:effectStyle>
        <a:effectStyle>
          <a:effectLst>
            <a:outerShdw sx="100000" sy="100000" kx="0" ky="0" algn="b" rotWithShape="0" blurRad="88900" dist="0" dir="16200000">
              <a:srgbClr val="000000">
                <a:alpha val="50000"/>
              </a:srgbClr>
            </a:outerShdw>
          </a:effectLst>
        </a:effectStyle>
        <a:effectStyle>
          <a:effectLst>
            <a:outerShdw sx="100000" sy="100000" kx="0" ky="0" algn="b" rotWithShape="0" blurRad="889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88900" dist="0" dir="162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642937"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Chalkduster"/>
            <a:ea typeface="Chalkduster"/>
            <a:cs typeface="Chalkduster"/>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board SE Regular"/>
        <a:ea typeface="Chalkboard SE Regular"/>
        <a:cs typeface="Chalkboard SE Regular"/>
      </a:majorFont>
      <a:minorFont>
        <a:latin typeface="Chalkboard SE Regular"/>
        <a:ea typeface="Chalkboard SE Regular"/>
        <a:cs typeface="Chalkboard SE Regula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88900" dist="0" dir="16200000">
              <a:srgbClr val="000000">
                <a:alpha val="50000"/>
              </a:srgbClr>
            </a:outerShdw>
          </a:effectLst>
        </a:effectStyle>
        <a:effectStyle>
          <a:effectLst>
            <a:outerShdw sx="100000" sy="100000" kx="0" ky="0" algn="b" rotWithShape="0" blurRad="88900" dist="0" dir="16200000">
              <a:srgbClr val="000000">
                <a:alpha val="50000"/>
              </a:srgbClr>
            </a:outerShdw>
          </a:effectLst>
        </a:effectStyle>
        <a:effectStyle>
          <a:effectLst>
            <a:outerShdw sx="100000" sy="100000" kx="0" ky="0" algn="b" rotWithShape="0" blurRad="88900" dist="0" dir="162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88900" dist="0" dir="162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642937" rtl="0" fontAlgn="auto" latinLnBrk="0" hangingPunct="0">
          <a:lnSpc>
            <a:spcPct val="100000"/>
          </a:lnSpc>
          <a:spcBef>
            <a:spcPts val="0"/>
          </a:spcBef>
          <a:spcAft>
            <a:spcPts val="0"/>
          </a:spcAft>
          <a:buClrTx/>
          <a:buSzTx/>
          <a:buFontTx/>
          <a:buNone/>
          <a:tabLst/>
          <a:defRPr b="0" baseline="0" cap="none" i="0" spc="0" strike="noStrike" sz="4400" u="none" kumimoji="0" normalizeH="0">
            <a:ln>
              <a:noFill/>
            </a:ln>
            <a:solidFill>
              <a:srgbClr val="FFFFFF"/>
            </a:solidFill>
            <a:effectLst>
              <a:outerShdw sx="100000" sy="100000" kx="0" ky="0" algn="b" rotWithShape="0" blurRad="63500" dist="25400" dir="2700000">
                <a:srgbClr val="000000">
                  <a:alpha val="70000"/>
                </a:srgbClr>
              </a:outerShdw>
            </a:effectLst>
            <a:uFillTx/>
            <a:latin typeface="Chalkduster"/>
            <a:ea typeface="Chalkduster"/>
            <a:cs typeface="Chalkduster"/>
            <a:sym typeface="Chalkduste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a:noFill/>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642937" rtl="0" fontAlgn="auto" latinLnBrk="0" hangingPunct="0">
          <a:lnSpc>
            <a:spcPct val="100000"/>
          </a:lnSpc>
          <a:spcBef>
            <a:spcPts val="0"/>
          </a:spcBef>
          <a:spcAft>
            <a:spcPts val="0"/>
          </a:spcAft>
          <a:buClrTx/>
          <a:buSzTx/>
          <a:buFontTx/>
          <a:buNone/>
          <a:tabLst/>
          <a:defRPr b="0" baseline="0" cap="none" i="0" spc="0" strike="noStrike" sz="5800" u="none" kumimoji="0" normalizeH="0">
            <a:ln>
              <a:noFill/>
            </a:ln>
            <a:solidFill>
              <a:srgbClr val="FFFFFF"/>
            </a:solidFill>
            <a:effectLst/>
            <a:uFillTx/>
            <a:latin typeface="+mn-lt"/>
            <a:ea typeface="+mn-ea"/>
            <a:cs typeface="+mn-cs"/>
            <a:sym typeface="Chalkboard SE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